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29974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19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3564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0940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7002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2325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6731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85970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13115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9603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173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4800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053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3015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0185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1884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2627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0321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psu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psu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 b="0">
                <a:latin typeface="Verdana"/>
                <a:ea typeface="Verdana"/>
                <a:cs typeface="Verdana"/>
                <a:sym typeface="Verdana"/>
              </a:rPr>
              <a:t>FutureQual: How To Keep ARL Rankings Relevant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Adam Siegel</a:t>
            </a:r>
          </a:p>
          <a:p>
            <a:pPr lvl="0" rtl="0">
              <a:buNone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UC Davis</a:t>
            </a:r>
          </a:p>
          <a:p>
            <a:pPr>
              <a:buNone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25 October 2013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562587" y="0"/>
            <a:ext cx="8018824" cy="5143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123587" y="0"/>
            <a:ext cx="8896825" cy="51434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86625" y="30362"/>
            <a:ext cx="7970749" cy="50827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525162" y="152400"/>
            <a:ext cx="8093674" cy="4991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931900" y="152400"/>
            <a:ext cx="6970324" cy="4991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1026100" y="0"/>
            <a:ext cx="7005900" cy="5143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512337" y="0"/>
            <a:ext cx="8119324" cy="5143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000" b="0">
                <a:latin typeface="Verdana"/>
                <a:ea typeface="Verdana"/>
                <a:cs typeface="Verdana"/>
                <a:sym typeface="Verdana"/>
              </a:rPr>
              <a:t>FutureQual: How To Keep ARL Rankings Relevant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Adam Siegel</a:t>
            </a:r>
          </a:p>
          <a:p>
            <a:pPr lvl="0" rtl="0">
              <a:buNone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UC Davis</a:t>
            </a:r>
          </a:p>
          <a:p>
            <a:pPr lvl="0" rtl="0">
              <a:buNone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25 October 2013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562587" y="0"/>
            <a:ext cx="8018824" cy="5143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465562" y="25567"/>
            <a:ext cx="8212875" cy="5092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/>
        </p:nvSpPr>
        <p:spPr>
          <a:xfrm>
            <a:off x="0" y="0"/>
            <a:ext cx="9144000" cy="1589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just" rtl="0">
              <a:buNone/>
            </a:pPr>
            <a:r>
              <a:rPr lang="en"/>
              <a:t>
</a:t>
            </a:r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pPr lvl="0" algn="just" rtl="0">
              <a:buNone/>
            </a:pPr>
            <a:r>
              <a:rPr lang="en"/>
              <a:t>“According to most recent reports, Penn State University Libraries rank among the top-ten North American research libraries, based on Association of Research Libraries (ARL) Library Investment Index Rankings for 2010-2011.” (“</a:t>
            </a:r>
            <a:r>
              <a:rPr lang="en">
                <a:solidFill>
                  <a:schemeClr val="dk1"/>
                </a:solidFill>
              </a:rPr>
              <a:t>Penn State Libraries rank among the top 10</a:t>
            </a:r>
            <a:r>
              <a:rPr lang="en"/>
              <a:t>,”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http://news.psu.edu</a:t>
            </a:r>
            <a:r>
              <a:rPr lang="en"/>
              <a:t>, 10 Sep 2012)</a:t>
            </a:r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/>
        </p:nvSpPr>
        <p:spPr>
          <a:xfrm>
            <a:off x="0" y="0"/>
            <a:ext cx="9144000" cy="1589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just" rtl="0">
              <a:buNone/>
            </a:pPr>
            <a:r>
              <a:rPr lang="en"/>
              <a:t>
</a:t>
            </a:r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pPr lvl="0" algn="just" rtl="0">
              <a:buNone/>
            </a:pPr>
            <a:r>
              <a:rPr lang="en"/>
              <a:t>“According to most recent reports, Penn State University Libraries rank among the top-ten North American research libraries, based on Association of Research Libraries (ARL) Library Investment Index Rankings for 2010-2011.” (“</a:t>
            </a:r>
            <a:r>
              <a:rPr lang="en">
                <a:solidFill>
                  <a:schemeClr val="dk1"/>
                </a:solidFill>
              </a:rPr>
              <a:t>Penn State Libraries rank among the top 10</a:t>
            </a:r>
            <a:r>
              <a:rPr lang="en"/>
              <a:t>,”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http://news.psu.edu</a:t>
            </a:r>
            <a:r>
              <a:rPr lang="en"/>
              <a:t>, 10 Sep 2012)</a:t>
            </a:r>
          </a:p>
          <a:p>
            <a:endParaRPr lang="en"/>
          </a:p>
          <a:p>
            <a:endParaRPr lang="en"/>
          </a:p>
          <a:p>
            <a:pPr lvl="0" algn="just" rtl="0">
              <a:buNone/>
            </a:pPr>
            <a:r>
              <a:rPr lang="en"/>
              <a:t>“Attain a ranking in the top 50 of Association of Research Libraries.” Texas Tech University Libraries Strategic Plan (http://library.ttu.edu/about/admin/strategic_plan.php)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1026100" y="0"/>
            <a:ext cx="7005900" cy="5143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465562" y="25567"/>
            <a:ext cx="8212875" cy="5092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600737" y="0"/>
            <a:ext cx="7942525" cy="5143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931900" y="152400"/>
            <a:ext cx="6970324" cy="4991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(16:9)</PresentationFormat>
  <Paragraphs>38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Verdana</vt:lpstr>
      <vt:lpstr>simple-light</vt:lpstr>
      <vt:lpstr>FutureQual: How To Keep ARL Rankings Relevant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FutureQual: How To Keep ARL Rankings Relevant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FutureQual: How To Keep ARL Rankings Relevant</dc:title>
  <dc:creator>DBCAV</dc:creator>
  <cp:lastModifiedBy>Lenovo User</cp:lastModifiedBy>
  <cp:revision>2</cp:revision>
  <dcterms:modified xsi:type="dcterms:W3CDTF">2013-10-25T19:26:55Z</dcterms:modified>
</cp:coreProperties>
</file>