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2" r:id="rId2"/>
    <p:sldMasterId id="2147483687" r:id="rId3"/>
    <p:sldMasterId id="2147483704" r:id="rId4"/>
    <p:sldMasterId id="2147483709" r:id="rId5"/>
    <p:sldMasterId id="2147483714" r:id="rId6"/>
    <p:sldMasterId id="2147483719" r:id="rId7"/>
  </p:sldMasterIdLst>
  <p:notesMasterIdLst>
    <p:notesMasterId r:id="rId30"/>
  </p:notesMasterIdLst>
  <p:handoutMasterIdLst>
    <p:handoutMasterId r:id="rId31"/>
  </p:handoutMasterIdLst>
  <p:sldIdLst>
    <p:sldId id="256" r:id="rId8"/>
    <p:sldId id="293" r:id="rId9"/>
    <p:sldId id="268" r:id="rId10"/>
    <p:sldId id="305" r:id="rId11"/>
    <p:sldId id="307" r:id="rId12"/>
    <p:sldId id="308" r:id="rId13"/>
    <p:sldId id="309" r:id="rId14"/>
    <p:sldId id="310" r:id="rId15"/>
    <p:sldId id="311" r:id="rId16"/>
    <p:sldId id="312" r:id="rId17"/>
    <p:sldId id="313" r:id="rId18"/>
    <p:sldId id="314" r:id="rId19"/>
    <p:sldId id="319" r:id="rId20"/>
    <p:sldId id="320" r:id="rId21"/>
    <p:sldId id="321" r:id="rId22"/>
    <p:sldId id="322" r:id="rId23"/>
    <p:sldId id="257" r:id="rId24"/>
    <p:sldId id="274" r:id="rId25"/>
    <p:sldId id="294" r:id="rId26"/>
    <p:sldId id="295" r:id="rId27"/>
    <p:sldId id="296" r:id="rId28"/>
    <p:sldId id="262" r:id="rId2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1F60"/>
    <a:srgbClr val="9DAD33"/>
    <a:srgbClr val="D9661F"/>
    <a:srgbClr val="00B0DA"/>
    <a:srgbClr val="00B2A5"/>
    <a:srgbClr val="003262"/>
    <a:srgbClr val="FDB515"/>
    <a:srgbClr val="53626F"/>
    <a:srgbClr val="6C3302"/>
    <a:srgbClr val="584F2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83" autoAdjust="0"/>
    <p:restoredTop sz="94635" autoAdjust="0"/>
  </p:normalViewPr>
  <p:slideViewPr>
    <p:cSldViewPr snapToGrid="0" snapToObjects="1">
      <p:cViewPr>
        <p:scale>
          <a:sx n="95" d="100"/>
          <a:sy n="95" d="100"/>
        </p:scale>
        <p:origin x="-1512" y="-3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4734231A-64CD-41DF-BDB7-20514ED75284}" type="datetimeFigureOut">
              <a:rPr lang="en-US" smtClean="0"/>
              <a:t>10/21/2016</a:t>
            </a:fld>
            <a:endParaRPr lang="en-US"/>
          </a:p>
        </p:txBody>
      </p:sp>
      <p:sp>
        <p:nvSpPr>
          <p:cNvPr id="4" name="Footer Placeholder 3"/>
          <p:cNvSpPr>
            <a:spLocks noGrp="1"/>
          </p:cNvSpPr>
          <p:nvPr>
            <p:ph type="ftr" sz="quarter" idx="2"/>
          </p:nvPr>
        </p:nvSpPr>
        <p:spPr>
          <a:xfrm>
            <a:off x="1"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12129C21-6C61-45E4-999E-BFF8A1554838}" type="slidenum">
              <a:rPr lang="en-US" smtClean="0"/>
              <a:t>‹#›</a:t>
            </a:fld>
            <a:endParaRPr lang="en-US"/>
          </a:p>
        </p:txBody>
      </p:sp>
    </p:spTree>
    <p:extLst>
      <p:ext uri="{BB962C8B-B14F-4D97-AF65-F5344CB8AC3E}">
        <p14:creationId xmlns:p14="http://schemas.microsoft.com/office/powerpoint/2010/main" val="37943661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B84553C-2FBF-4B4F-A566-B9DBE4A1C826}" type="datetimeFigureOut">
              <a:rPr lang="en-US" smtClean="0"/>
              <a:t>10/21/2016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6655ADE-655C-4DCC-A79D-83DE3B945778}" type="slidenum">
              <a:rPr lang="en-US" smtClean="0"/>
              <a:t>‹#›</a:t>
            </a:fld>
            <a:endParaRPr lang="en-US"/>
          </a:p>
        </p:txBody>
      </p:sp>
    </p:spTree>
    <p:extLst>
      <p:ext uri="{BB962C8B-B14F-4D97-AF65-F5344CB8AC3E}">
        <p14:creationId xmlns:p14="http://schemas.microsoft.com/office/powerpoint/2010/main" val="2234850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55ADE-655C-4DCC-A79D-83DE3B945778}" type="slidenum">
              <a:rPr lang="en-US" smtClean="0"/>
              <a:t>1</a:t>
            </a:fld>
            <a:endParaRPr lang="en-US"/>
          </a:p>
        </p:txBody>
      </p:sp>
    </p:spTree>
    <p:extLst>
      <p:ext uri="{BB962C8B-B14F-4D97-AF65-F5344CB8AC3E}">
        <p14:creationId xmlns:p14="http://schemas.microsoft.com/office/powerpoint/2010/main" val="3448162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55ADE-655C-4DCC-A79D-83DE3B945778}"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727941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55ADE-655C-4DCC-A79D-83DE3B945778}"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334453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55ADE-655C-4DCC-A79D-83DE3B945778}"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079266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55ADE-655C-4DCC-A79D-83DE3B945778}"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863393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55ADE-655C-4DCC-A79D-83DE3B945778}"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829054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55ADE-655C-4DCC-A79D-83DE3B945778}"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077386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55ADE-655C-4DCC-A79D-83DE3B945778}"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593228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55ADE-655C-4DCC-A79D-83DE3B945778}" type="slidenum">
              <a:rPr lang="en-US" smtClean="0"/>
              <a:t>17</a:t>
            </a:fld>
            <a:endParaRPr lang="en-US"/>
          </a:p>
        </p:txBody>
      </p:sp>
    </p:spTree>
    <p:extLst>
      <p:ext uri="{BB962C8B-B14F-4D97-AF65-F5344CB8AC3E}">
        <p14:creationId xmlns:p14="http://schemas.microsoft.com/office/powerpoint/2010/main" val="3758261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55ADE-655C-4DCC-A79D-83DE3B945778}" type="slidenum">
              <a:rPr lang="en-US" smtClean="0"/>
              <a:t>18</a:t>
            </a:fld>
            <a:endParaRPr lang="en-US"/>
          </a:p>
        </p:txBody>
      </p:sp>
    </p:spTree>
    <p:extLst>
      <p:ext uri="{BB962C8B-B14F-4D97-AF65-F5344CB8AC3E}">
        <p14:creationId xmlns:p14="http://schemas.microsoft.com/office/powerpoint/2010/main" val="2854460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55ADE-655C-4DCC-A79D-83DE3B945778}" type="slidenum">
              <a:rPr lang="en-US" smtClean="0"/>
              <a:t>19</a:t>
            </a:fld>
            <a:endParaRPr lang="en-US"/>
          </a:p>
        </p:txBody>
      </p:sp>
    </p:spTree>
    <p:extLst>
      <p:ext uri="{BB962C8B-B14F-4D97-AF65-F5344CB8AC3E}">
        <p14:creationId xmlns:p14="http://schemas.microsoft.com/office/powerpoint/2010/main" val="3732373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55ADE-655C-4DCC-A79D-83DE3B945778}" type="slidenum">
              <a:rPr lang="en-US" smtClean="0"/>
              <a:t>2</a:t>
            </a:fld>
            <a:endParaRPr lang="en-US"/>
          </a:p>
        </p:txBody>
      </p:sp>
    </p:spTree>
    <p:extLst>
      <p:ext uri="{BB962C8B-B14F-4D97-AF65-F5344CB8AC3E}">
        <p14:creationId xmlns:p14="http://schemas.microsoft.com/office/powerpoint/2010/main" val="2867194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55ADE-655C-4DCC-A79D-83DE3B945778}" type="slidenum">
              <a:rPr lang="en-US" smtClean="0"/>
              <a:t>20</a:t>
            </a:fld>
            <a:endParaRPr lang="en-US"/>
          </a:p>
        </p:txBody>
      </p:sp>
    </p:spTree>
    <p:extLst>
      <p:ext uri="{BB962C8B-B14F-4D97-AF65-F5344CB8AC3E}">
        <p14:creationId xmlns:p14="http://schemas.microsoft.com/office/powerpoint/2010/main" val="991280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55ADE-655C-4DCC-A79D-83DE3B945778}" type="slidenum">
              <a:rPr lang="en-US" smtClean="0"/>
              <a:t>21</a:t>
            </a:fld>
            <a:endParaRPr lang="en-US"/>
          </a:p>
        </p:txBody>
      </p:sp>
    </p:spTree>
    <p:extLst>
      <p:ext uri="{BB962C8B-B14F-4D97-AF65-F5344CB8AC3E}">
        <p14:creationId xmlns:p14="http://schemas.microsoft.com/office/powerpoint/2010/main" val="3921973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55ADE-655C-4DCC-A79D-83DE3B945778}" type="slidenum">
              <a:rPr lang="en-US" smtClean="0"/>
              <a:t>22</a:t>
            </a:fld>
            <a:endParaRPr lang="en-US"/>
          </a:p>
        </p:txBody>
      </p:sp>
    </p:spTree>
    <p:extLst>
      <p:ext uri="{BB962C8B-B14F-4D97-AF65-F5344CB8AC3E}">
        <p14:creationId xmlns:p14="http://schemas.microsoft.com/office/powerpoint/2010/main" val="264001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55ADE-655C-4DCC-A79D-83DE3B945778}" type="slidenum">
              <a:rPr lang="en-US" smtClean="0"/>
              <a:t>3</a:t>
            </a:fld>
            <a:endParaRPr lang="en-US"/>
          </a:p>
        </p:txBody>
      </p:sp>
    </p:spTree>
    <p:extLst>
      <p:ext uri="{BB962C8B-B14F-4D97-AF65-F5344CB8AC3E}">
        <p14:creationId xmlns:p14="http://schemas.microsoft.com/office/powerpoint/2010/main" val="3316162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55ADE-655C-4DCC-A79D-83DE3B945778}" type="slidenum">
              <a:rPr lang="en-US" smtClean="0"/>
              <a:t>4</a:t>
            </a:fld>
            <a:endParaRPr lang="en-US"/>
          </a:p>
        </p:txBody>
      </p:sp>
    </p:spTree>
    <p:extLst>
      <p:ext uri="{BB962C8B-B14F-4D97-AF65-F5344CB8AC3E}">
        <p14:creationId xmlns:p14="http://schemas.microsoft.com/office/powerpoint/2010/main" val="3694413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55ADE-655C-4DCC-A79D-83DE3B945778}" type="slidenum">
              <a:rPr lang="en-US" smtClean="0"/>
              <a:t>5</a:t>
            </a:fld>
            <a:endParaRPr lang="en-US"/>
          </a:p>
        </p:txBody>
      </p:sp>
    </p:spTree>
    <p:extLst>
      <p:ext uri="{BB962C8B-B14F-4D97-AF65-F5344CB8AC3E}">
        <p14:creationId xmlns:p14="http://schemas.microsoft.com/office/powerpoint/2010/main" val="1731683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55ADE-655C-4DCC-A79D-83DE3B945778}"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699100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55ADE-655C-4DCC-A79D-83DE3B945778}"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049606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55ADE-655C-4DCC-A79D-83DE3B945778}"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561592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55ADE-655C-4DCC-A79D-83DE3B945778}"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741818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69479"/>
            <a:ext cx="6813884" cy="1505784"/>
          </a:xfrm>
          <a:prstGeom prst="rect">
            <a:avLst/>
          </a:prstGeom>
        </p:spPr>
        <p:txBody>
          <a:bodyPr>
            <a:noAutofit/>
          </a:bodyPr>
          <a:lstStyle>
            <a:lvl1pPr algn="l">
              <a:defRPr sz="500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11883"/>
            <a:ext cx="6400800" cy="1113590"/>
          </a:xfrm>
          <a:prstGeom prst="rect">
            <a:avLst/>
          </a:prstGeom>
        </p:spPr>
        <p:txBody>
          <a:bodyPr/>
          <a:lstStyle>
            <a:lvl1pPr marL="0" indent="0" algn="l">
              <a:buNone/>
              <a:defRPr>
                <a:solidFill>
                  <a:srgbClr val="6C330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TextBox 3"/>
          <p:cNvSpPr txBox="1"/>
          <p:nvPr userDrawn="1"/>
        </p:nvSpPr>
        <p:spPr>
          <a:xfrm>
            <a:off x="4281623" y="6326236"/>
            <a:ext cx="703580"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t>‹#›</a:t>
            </a:fld>
            <a:endParaRPr lang="en-US" sz="1200" dirty="0">
              <a:solidFill>
                <a:srgbClr val="FFFFFF"/>
              </a:solidFill>
              <a:latin typeface="Lucida Grande"/>
              <a:cs typeface="Lucida Grande"/>
            </a:endParaRPr>
          </a:p>
        </p:txBody>
      </p:sp>
      <p:sp>
        <p:nvSpPr>
          <p:cNvPr id="5" name="Footer Placeholder 4"/>
          <p:cNvSpPr txBox="1">
            <a:spLocks/>
          </p:cNvSpPr>
          <p:nvPr userDrawn="1"/>
        </p:nvSpPr>
        <p:spPr>
          <a:xfrm>
            <a:off x="2151572" y="6273984"/>
            <a:ext cx="2348159" cy="37606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Lucida Grande"/>
                <a:ea typeface="+mn-ea"/>
                <a:cs typeface="Lucida Gran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cs-CZ" dirty="0" smtClean="0"/>
              <a:t>11/15/13 | </a:t>
            </a:r>
            <a:r>
              <a:rPr lang="cs-CZ" dirty="0" err="1" smtClean="0"/>
              <a:t>Lorem</a:t>
            </a:r>
            <a:r>
              <a:rPr lang="cs-CZ" dirty="0" smtClean="0"/>
              <a:t> </a:t>
            </a:r>
            <a:r>
              <a:rPr lang="cs-CZ" dirty="0" err="1" smtClean="0"/>
              <a:t>Ipsum</a:t>
            </a:r>
            <a:endParaRPr lang="en-US" dirty="0"/>
          </a:p>
        </p:txBody>
      </p:sp>
    </p:spTree>
    <p:extLst>
      <p:ext uri="{BB962C8B-B14F-4D97-AF65-F5344CB8AC3E}">
        <p14:creationId xmlns:p14="http://schemas.microsoft.com/office/powerpoint/2010/main" val="3690539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82399" y="302330"/>
            <a:ext cx="5472289" cy="40297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2" name="Title 1"/>
          <p:cNvSpPr>
            <a:spLocks noGrp="1"/>
          </p:cNvSpPr>
          <p:nvPr>
            <p:ph type="title"/>
          </p:nvPr>
        </p:nvSpPr>
        <p:spPr>
          <a:xfrm>
            <a:off x="268288" y="4391378"/>
            <a:ext cx="5486400" cy="566738"/>
          </a:xfrm>
        </p:spPr>
        <p:txBody>
          <a:bodyPr anchor="b"/>
          <a:lstStyle>
            <a:lvl1pPr algn="l">
              <a:defRPr sz="2000" b="1"/>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254174" y="4972227"/>
            <a:ext cx="550051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TextBox 4"/>
          <p:cNvSpPr txBox="1"/>
          <p:nvPr userDrawn="1"/>
        </p:nvSpPr>
        <p:spPr>
          <a:xfrm>
            <a:off x="4281623" y="6326236"/>
            <a:ext cx="703580"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t>‹#›</a:t>
            </a:fld>
            <a:endParaRPr lang="en-US" sz="1200" dirty="0">
              <a:solidFill>
                <a:srgbClr val="FFFFFF"/>
              </a:solidFill>
              <a:latin typeface="Lucida Grande"/>
              <a:cs typeface="Lucida Grande"/>
            </a:endParaRPr>
          </a:p>
        </p:txBody>
      </p:sp>
      <p:sp>
        <p:nvSpPr>
          <p:cNvPr id="6" name="Footer Placeholder 4"/>
          <p:cNvSpPr txBox="1">
            <a:spLocks/>
          </p:cNvSpPr>
          <p:nvPr userDrawn="1"/>
        </p:nvSpPr>
        <p:spPr>
          <a:xfrm>
            <a:off x="2151572" y="6273984"/>
            <a:ext cx="2348159" cy="37606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Lucida Grande"/>
                <a:ea typeface="+mn-ea"/>
                <a:cs typeface="Lucida Gran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cs-CZ" dirty="0" smtClean="0"/>
              <a:t>11/15/13 | </a:t>
            </a:r>
            <a:r>
              <a:rPr lang="cs-CZ" dirty="0" err="1" smtClean="0"/>
              <a:t>Lorem</a:t>
            </a:r>
            <a:r>
              <a:rPr lang="cs-CZ" dirty="0" smtClean="0"/>
              <a:t> </a:t>
            </a:r>
            <a:r>
              <a:rPr lang="cs-CZ" dirty="0" err="1" smtClean="0"/>
              <a:t>Ipsum</a:t>
            </a:r>
            <a:endParaRPr lang="en-US" dirty="0"/>
          </a:p>
        </p:txBody>
      </p:sp>
    </p:spTree>
    <p:extLst>
      <p:ext uri="{BB962C8B-B14F-4D97-AF65-F5344CB8AC3E}">
        <p14:creationId xmlns:p14="http://schemas.microsoft.com/office/powerpoint/2010/main" val="2233416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685800" y="3703387"/>
            <a:ext cx="6400800" cy="1752600"/>
          </a:xfrm>
          <a:prstGeom prst="rect">
            <a:avLst/>
          </a:prstGeom>
        </p:spPr>
        <p:txBody>
          <a:bodyPr/>
          <a:lstStyle>
            <a:lvl1pPr marL="0" indent="0" algn="l">
              <a:buNone/>
              <a:defRPr>
                <a:solidFill>
                  <a:srgbClr val="0032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74294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654553"/>
            <a:ext cx="7483642" cy="1551236"/>
          </a:xfrm>
          <a:prstGeom prst="rect">
            <a:avLst/>
          </a:prstGeom>
        </p:spPr>
        <p:txBody>
          <a:bodyPr/>
          <a:lstStyle/>
          <a:p>
            <a:r>
              <a:rPr lang="en-US" dirty="0" smtClean="0"/>
              <a:t>Click to edit Master </a:t>
            </a:r>
            <a:br>
              <a:rPr lang="en-US" dirty="0" smtClean="0"/>
            </a:br>
            <a:r>
              <a:rPr lang="en-US" dirty="0" smtClean="0"/>
              <a:t>title style</a:t>
            </a:r>
            <a:endParaRPr lang="en-US" dirty="0"/>
          </a:p>
        </p:txBody>
      </p:sp>
      <p:sp>
        <p:nvSpPr>
          <p:cNvPr id="3" name="Content Placeholder 2"/>
          <p:cNvSpPr>
            <a:spLocks noGrp="1"/>
          </p:cNvSpPr>
          <p:nvPr>
            <p:ph idx="1"/>
          </p:nvPr>
        </p:nvSpPr>
        <p:spPr>
          <a:xfrm>
            <a:off x="457200" y="2318919"/>
            <a:ext cx="7483642" cy="3148765"/>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Box 9"/>
          <p:cNvSpPr txBox="1"/>
          <p:nvPr userDrawn="1"/>
        </p:nvSpPr>
        <p:spPr>
          <a:xfrm>
            <a:off x="4281623" y="6326236"/>
            <a:ext cx="703580"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t>‹#›</a:t>
            </a:fld>
            <a:endParaRPr lang="en-US" sz="1200" dirty="0">
              <a:solidFill>
                <a:srgbClr val="FFFFFF"/>
              </a:solidFill>
              <a:latin typeface="Lucida Grande"/>
              <a:cs typeface="Lucida Grande"/>
            </a:endParaRPr>
          </a:p>
        </p:txBody>
      </p:sp>
      <p:sp>
        <p:nvSpPr>
          <p:cNvPr id="11" name="Footer Placeholder 4"/>
          <p:cNvSpPr txBox="1">
            <a:spLocks/>
          </p:cNvSpPr>
          <p:nvPr userDrawn="1"/>
        </p:nvSpPr>
        <p:spPr>
          <a:xfrm>
            <a:off x="2151572" y="6273984"/>
            <a:ext cx="2348159" cy="37606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Lucida Grande"/>
                <a:ea typeface="+mn-ea"/>
                <a:cs typeface="Lucida Gran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cs-CZ" dirty="0" smtClean="0"/>
              <a:t>11/15/13 | </a:t>
            </a:r>
            <a:r>
              <a:rPr lang="cs-CZ" dirty="0" err="1" smtClean="0"/>
              <a:t>Lorem</a:t>
            </a:r>
            <a:r>
              <a:rPr lang="cs-CZ" dirty="0" smtClean="0"/>
              <a:t> </a:t>
            </a:r>
            <a:r>
              <a:rPr lang="cs-CZ" dirty="0" err="1" smtClean="0"/>
              <a:t>Ipsum</a:t>
            </a:r>
            <a:endParaRPr lang="en-US" dirty="0"/>
          </a:p>
        </p:txBody>
      </p:sp>
    </p:spTree>
    <p:extLst>
      <p:ext uri="{BB962C8B-B14F-4D97-AF65-F5344CB8AC3E}">
        <p14:creationId xmlns:p14="http://schemas.microsoft.com/office/powerpoint/2010/main" val="3146854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217110"/>
            <a:ext cx="7772400" cy="2061077"/>
          </a:xfrm>
          <a:prstGeom prst="rect">
            <a:avLst/>
          </a:prstGeom>
        </p:spPr>
        <p:txBody>
          <a:bodyPr anchor="t">
            <a:noAutofit/>
          </a:bodyPr>
          <a:lstStyle>
            <a:lvl1pPr algn="l">
              <a:defRPr sz="5000" b="0" cap="none"/>
            </a:lvl1pPr>
          </a:lstStyle>
          <a:p>
            <a:r>
              <a:rPr lang="en-US" dirty="0" smtClean="0"/>
              <a:t>Click to edit master </a:t>
            </a:r>
            <a:br>
              <a:rPr lang="en-US" dirty="0" smtClean="0"/>
            </a:br>
            <a:r>
              <a:rPr lang="en-US" dirty="0" smtClean="0"/>
              <a:t>title style</a:t>
            </a:r>
            <a:endParaRPr lang="en-US" dirty="0"/>
          </a:p>
        </p:txBody>
      </p:sp>
      <p:sp>
        <p:nvSpPr>
          <p:cNvPr id="3" name="Text Placeholder 2"/>
          <p:cNvSpPr>
            <a:spLocks noGrp="1"/>
          </p:cNvSpPr>
          <p:nvPr>
            <p:ph type="body" idx="1"/>
          </p:nvPr>
        </p:nvSpPr>
        <p:spPr>
          <a:xfrm>
            <a:off x="722313" y="2368550"/>
            <a:ext cx="7772400" cy="690479"/>
          </a:xfrm>
          <a:prstGeom prst="rect">
            <a:avLst/>
          </a:prstGeom>
        </p:spPr>
        <p:txBody>
          <a:bodyPr anchor="b">
            <a:normAutofit/>
          </a:bodyPr>
          <a:lstStyle>
            <a:lvl1pPr marL="0" indent="0">
              <a:buNone/>
              <a:defRPr sz="2200">
                <a:solidFill>
                  <a:srgbClr val="00326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0" name="TextBox 9"/>
          <p:cNvSpPr txBox="1"/>
          <p:nvPr userDrawn="1"/>
        </p:nvSpPr>
        <p:spPr>
          <a:xfrm>
            <a:off x="4281623" y="6326236"/>
            <a:ext cx="703580"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t>‹#›</a:t>
            </a:fld>
            <a:endParaRPr lang="en-US" sz="1200" dirty="0">
              <a:solidFill>
                <a:srgbClr val="FFFFFF"/>
              </a:solidFill>
              <a:latin typeface="Lucida Grande"/>
              <a:cs typeface="Lucida Grande"/>
            </a:endParaRPr>
          </a:p>
        </p:txBody>
      </p:sp>
      <p:sp>
        <p:nvSpPr>
          <p:cNvPr id="11" name="Footer Placeholder 4"/>
          <p:cNvSpPr txBox="1">
            <a:spLocks/>
          </p:cNvSpPr>
          <p:nvPr userDrawn="1"/>
        </p:nvSpPr>
        <p:spPr>
          <a:xfrm>
            <a:off x="2151572" y="6273984"/>
            <a:ext cx="2348159" cy="37606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Lucida Grande"/>
                <a:ea typeface="+mn-ea"/>
                <a:cs typeface="Lucida Gran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cs-CZ" dirty="0" smtClean="0"/>
              <a:t>11/15/13 | </a:t>
            </a:r>
            <a:r>
              <a:rPr lang="cs-CZ" dirty="0" err="1" smtClean="0"/>
              <a:t>Lorem</a:t>
            </a:r>
            <a:r>
              <a:rPr lang="cs-CZ" dirty="0" smtClean="0"/>
              <a:t> </a:t>
            </a:r>
            <a:r>
              <a:rPr lang="cs-CZ" dirty="0" err="1" smtClean="0"/>
              <a:t>Ipsum</a:t>
            </a:r>
            <a:endParaRPr lang="en-US" dirty="0"/>
          </a:p>
        </p:txBody>
      </p:sp>
    </p:spTree>
    <p:extLst>
      <p:ext uri="{BB962C8B-B14F-4D97-AF65-F5344CB8AC3E}">
        <p14:creationId xmlns:p14="http://schemas.microsoft.com/office/powerpoint/2010/main" val="526475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82637"/>
            <a:ext cx="8229600" cy="1396415"/>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335463"/>
            <a:ext cx="4038600" cy="3332747"/>
          </a:xfrm>
          <a:prstGeom prst="rect">
            <a:avLst/>
          </a:prstGeo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335463"/>
            <a:ext cx="4038600" cy="3332747"/>
          </a:xfrm>
          <a:prstGeom prst="rect">
            <a:avLst/>
          </a:prstGeo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4281623" y="6326236"/>
            <a:ext cx="703580"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t>‹#›</a:t>
            </a:fld>
            <a:endParaRPr lang="en-US" sz="1200" dirty="0">
              <a:solidFill>
                <a:srgbClr val="FFFFFF"/>
              </a:solidFill>
              <a:latin typeface="Lucida Grande"/>
              <a:cs typeface="Lucida Grande"/>
            </a:endParaRPr>
          </a:p>
        </p:txBody>
      </p:sp>
      <p:sp>
        <p:nvSpPr>
          <p:cNvPr id="12" name="Footer Placeholder 4"/>
          <p:cNvSpPr txBox="1">
            <a:spLocks/>
          </p:cNvSpPr>
          <p:nvPr userDrawn="1"/>
        </p:nvSpPr>
        <p:spPr>
          <a:xfrm>
            <a:off x="2151572" y="6273984"/>
            <a:ext cx="2348159" cy="37606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Lucida Grande"/>
                <a:ea typeface="+mn-ea"/>
                <a:cs typeface="Lucida Gran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cs-CZ" dirty="0" smtClean="0"/>
              <a:t>11/15/13 | </a:t>
            </a:r>
            <a:r>
              <a:rPr lang="cs-CZ" dirty="0" err="1" smtClean="0"/>
              <a:t>Lorem</a:t>
            </a:r>
            <a:r>
              <a:rPr lang="cs-CZ" dirty="0" smtClean="0"/>
              <a:t> </a:t>
            </a:r>
            <a:r>
              <a:rPr lang="cs-CZ" dirty="0" err="1" smtClean="0"/>
              <a:t>Ipsum</a:t>
            </a:r>
            <a:endParaRPr lang="en-US" dirty="0"/>
          </a:p>
        </p:txBody>
      </p:sp>
    </p:spTree>
    <p:extLst>
      <p:ext uri="{BB962C8B-B14F-4D97-AF65-F5344CB8AC3E}">
        <p14:creationId xmlns:p14="http://schemas.microsoft.com/office/powerpoint/2010/main" val="1107952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6217" y="2607429"/>
            <a:ext cx="8433468" cy="854992"/>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336217" y="3542633"/>
            <a:ext cx="8433469" cy="623472"/>
          </a:xfrm>
          <a:prstGeom prst="rect">
            <a:avLst/>
          </a:prstGeo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498732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4524" y="3832058"/>
            <a:ext cx="8421687" cy="1154363"/>
          </a:xfrm>
          <a:prstGeom prst="rect">
            <a:avLst/>
          </a:prstGeom>
        </p:spPr>
        <p:txBody>
          <a:bodyPr anchor="t"/>
          <a:lstStyle>
            <a:lvl1pPr algn="l">
              <a:defRPr sz="5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294523" y="3275263"/>
            <a:ext cx="8421687" cy="556795"/>
          </a:xfrm>
          <a:prstGeom prst="rect">
            <a:avLst/>
          </a:prstGeo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TextBox 3"/>
          <p:cNvSpPr txBox="1"/>
          <p:nvPr userDrawn="1"/>
        </p:nvSpPr>
        <p:spPr>
          <a:xfrm>
            <a:off x="4281623" y="6326236"/>
            <a:ext cx="703580"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t>‹#›</a:t>
            </a:fld>
            <a:endParaRPr lang="en-US" sz="1200" dirty="0">
              <a:solidFill>
                <a:srgbClr val="FFFFFF"/>
              </a:solidFill>
              <a:latin typeface="Lucida Grande"/>
              <a:cs typeface="Lucida Grande"/>
            </a:endParaRPr>
          </a:p>
        </p:txBody>
      </p:sp>
      <p:sp>
        <p:nvSpPr>
          <p:cNvPr id="5" name="Footer Placeholder 4"/>
          <p:cNvSpPr txBox="1">
            <a:spLocks/>
          </p:cNvSpPr>
          <p:nvPr userDrawn="1"/>
        </p:nvSpPr>
        <p:spPr>
          <a:xfrm>
            <a:off x="2151572" y="6273984"/>
            <a:ext cx="2348159" cy="37606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Lucida Grande"/>
                <a:ea typeface="+mn-ea"/>
                <a:cs typeface="Lucida Gran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cs-CZ" dirty="0" smtClean="0"/>
              <a:t>11/15/13 | </a:t>
            </a:r>
            <a:r>
              <a:rPr lang="cs-CZ" dirty="0" err="1" smtClean="0"/>
              <a:t>Lorem</a:t>
            </a:r>
            <a:r>
              <a:rPr lang="cs-CZ" dirty="0" smtClean="0"/>
              <a:t> </a:t>
            </a:r>
            <a:r>
              <a:rPr lang="cs-CZ" dirty="0" err="1" smtClean="0"/>
              <a:t>Ipsum</a:t>
            </a:r>
            <a:endParaRPr lang="en-US" dirty="0"/>
          </a:p>
        </p:txBody>
      </p:sp>
    </p:spTree>
    <p:extLst>
      <p:ext uri="{BB962C8B-B14F-4D97-AF65-F5344CB8AC3E}">
        <p14:creationId xmlns:p14="http://schemas.microsoft.com/office/powerpoint/2010/main" val="497026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Content Placeholder 2"/>
          <p:cNvSpPr>
            <a:spLocks noGrp="1"/>
          </p:cNvSpPr>
          <p:nvPr>
            <p:ph idx="1"/>
          </p:nvPr>
        </p:nvSpPr>
        <p:spPr>
          <a:xfrm>
            <a:off x="336217" y="3581594"/>
            <a:ext cx="8229600" cy="1912827"/>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   </a:t>
            </a:r>
            <a:endParaRPr lang="en-US" dirty="0"/>
          </a:p>
        </p:txBody>
      </p:sp>
      <p:sp>
        <p:nvSpPr>
          <p:cNvPr id="7" name="Title 1"/>
          <p:cNvSpPr>
            <a:spLocks noGrp="1"/>
          </p:cNvSpPr>
          <p:nvPr>
            <p:ph type="ctrTitle"/>
          </p:nvPr>
        </p:nvSpPr>
        <p:spPr>
          <a:xfrm>
            <a:off x="336217" y="2607429"/>
            <a:ext cx="8433468" cy="854992"/>
          </a:xfrm>
          <a:prstGeom prst="rect">
            <a:avLst/>
          </a:prstGeom>
        </p:spPr>
        <p:txBody>
          <a:bodyPr/>
          <a:lstStyle/>
          <a:p>
            <a:r>
              <a:rPr lang="en-US" dirty="0" smtClean="0"/>
              <a:t>Click to edit Master title style</a:t>
            </a:r>
            <a:endParaRPr lang="en-US" dirty="0"/>
          </a:p>
        </p:txBody>
      </p:sp>
      <p:sp>
        <p:nvSpPr>
          <p:cNvPr id="4" name="TextBox 3"/>
          <p:cNvSpPr txBox="1"/>
          <p:nvPr userDrawn="1"/>
        </p:nvSpPr>
        <p:spPr>
          <a:xfrm>
            <a:off x="4281623" y="6326236"/>
            <a:ext cx="703580"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t>‹#›</a:t>
            </a:fld>
            <a:endParaRPr lang="en-US" sz="1200" dirty="0">
              <a:solidFill>
                <a:srgbClr val="FFFFFF"/>
              </a:solidFill>
              <a:latin typeface="Lucida Grande"/>
              <a:cs typeface="Lucida Grande"/>
            </a:endParaRPr>
          </a:p>
        </p:txBody>
      </p:sp>
      <p:sp>
        <p:nvSpPr>
          <p:cNvPr id="5" name="Footer Placeholder 4"/>
          <p:cNvSpPr txBox="1">
            <a:spLocks/>
          </p:cNvSpPr>
          <p:nvPr userDrawn="1"/>
        </p:nvSpPr>
        <p:spPr>
          <a:xfrm>
            <a:off x="2151572" y="6273984"/>
            <a:ext cx="2348159" cy="37606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Lucida Grande"/>
                <a:ea typeface="+mn-ea"/>
                <a:cs typeface="Lucida Gran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cs-CZ" dirty="0" smtClean="0"/>
              <a:t>11/15/13 | </a:t>
            </a:r>
            <a:r>
              <a:rPr lang="cs-CZ" dirty="0" err="1" smtClean="0"/>
              <a:t>Lorem</a:t>
            </a:r>
            <a:r>
              <a:rPr lang="cs-CZ" dirty="0" smtClean="0"/>
              <a:t> </a:t>
            </a:r>
            <a:r>
              <a:rPr lang="cs-CZ" dirty="0" err="1" smtClean="0"/>
              <a:t>Ipsum</a:t>
            </a:r>
            <a:endParaRPr lang="en-US" dirty="0"/>
          </a:p>
        </p:txBody>
      </p:sp>
    </p:spTree>
    <p:extLst>
      <p:ext uri="{BB962C8B-B14F-4D97-AF65-F5344CB8AC3E}">
        <p14:creationId xmlns:p14="http://schemas.microsoft.com/office/powerpoint/2010/main" val="1944026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685800" y="3703387"/>
            <a:ext cx="6400800" cy="1752600"/>
          </a:xfrm>
          <a:prstGeom prst="rect">
            <a:avLst/>
          </a:prstGeom>
        </p:spPr>
        <p:txBody>
          <a:bodyPr/>
          <a:lstStyle>
            <a:lvl1pPr marL="0" indent="0" algn="l">
              <a:buNone/>
              <a:defRPr>
                <a:solidFill>
                  <a:srgbClr val="0032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376752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654553"/>
            <a:ext cx="7483642" cy="1551236"/>
          </a:xfrm>
          <a:prstGeom prst="rect">
            <a:avLst/>
          </a:prstGeom>
        </p:spPr>
        <p:txBody>
          <a:bodyPr/>
          <a:lstStyle/>
          <a:p>
            <a:r>
              <a:rPr lang="en-US" dirty="0" smtClean="0"/>
              <a:t>Click to edit Master </a:t>
            </a:r>
            <a:br>
              <a:rPr lang="en-US" dirty="0" smtClean="0"/>
            </a:br>
            <a:r>
              <a:rPr lang="en-US" dirty="0" smtClean="0"/>
              <a:t>title style</a:t>
            </a:r>
            <a:endParaRPr lang="en-US" dirty="0"/>
          </a:p>
        </p:txBody>
      </p:sp>
      <p:sp>
        <p:nvSpPr>
          <p:cNvPr id="3" name="Content Placeholder 2"/>
          <p:cNvSpPr>
            <a:spLocks noGrp="1"/>
          </p:cNvSpPr>
          <p:nvPr>
            <p:ph idx="1"/>
          </p:nvPr>
        </p:nvSpPr>
        <p:spPr>
          <a:xfrm>
            <a:off x="457200" y="2318919"/>
            <a:ext cx="7483642" cy="3148765"/>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Box 9"/>
          <p:cNvSpPr txBox="1"/>
          <p:nvPr userDrawn="1"/>
        </p:nvSpPr>
        <p:spPr>
          <a:xfrm>
            <a:off x="4281623" y="6326236"/>
            <a:ext cx="703580"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pPr/>
              <a:t>‹#›</a:t>
            </a:fld>
            <a:endParaRPr lang="en-US" sz="1200" dirty="0">
              <a:solidFill>
                <a:srgbClr val="FFFFFF"/>
              </a:solidFill>
              <a:latin typeface="Lucida Grande"/>
              <a:cs typeface="Lucida Grande"/>
            </a:endParaRPr>
          </a:p>
        </p:txBody>
      </p:sp>
      <p:sp>
        <p:nvSpPr>
          <p:cNvPr id="11" name="Footer Placeholder 4"/>
          <p:cNvSpPr txBox="1">
            <a:spLocks/>
          </p:cNvSpPr>
          <p:nvPr userDrawn="1"/>
        </p:nvSpPr>
        <p:spPr>
          <a:xfrm>
            <a:off x="2151572" y="6273984"/>
            <a:ext cx="2348159" cy="37606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Lucida Grande"/>
                <a:ea typeface="+mn-ea"/>
                <a:cs typeface="Lucida Gran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cs-CZ" dirty="0" smtClean="0">
                <a:solidFill>
                  <a:prstClr val="white"/>
                </a:solidFill>
              </a:rPr>
              <a:t>11/15/13 | </a:t>
            </a:r>
            <a:r>
              <a:rPr lang="cs-CZ" dirty="0" err="1" smtClean="0">
                <a:solidFill>
                  <a:prstClr val="white"/>
                </a:solidFill>
              </a:rPr>
              <a:t>Lorem</a:t>
            </a:r>
            <a:r>
              <a:rPr lang="cs-CZ" dirty="0" smtClean="0">
                <a:solidFill>
                  <a:prstClr val="white"/>
                </a:solidFill>
              </a:rPr>
              <a:t> </a:t>
            </a:r>
            <a:r>
              <a:rPr lang="cs-CZ" dirty="0" err="1" smtClean="0">
                <a:solidFill>
                  <a:prstClr val="white"/>
                </a:solidFill>
              </a:rPr>
              <a:t>Ipsum</a:t>
            </a:r>
            <a:endParaRPr lang="en-US" dirty="0">
              <a:solidFill>
                <a:prstClr val="white"/>
              </a:solidFill>
            </a:endParaRPr>
          </a:p>
        </p:txBody>
      </p:sp>
    </p:spTree>
    <p:extLst>
      <p:ext uri="{BB962C8B-B14F-4D97-AF65-F5344CB8AC3E}">
        <p14:creationId xmlns:p14="http://schemas.microsoft.com/office/powerpoint/2010/main" val="132943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931821"/>
            <a:ext cx="8446168" cy="1150353"/>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82600" y="3202490"/>
            <a:ext cx="8446168" cy="2064669"/>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4281623" y="6326236"/>
            <a:ext cx="703580"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t>‹#›</a:t>
            </a:fld>
            <a:endParaRPr lang="en-US" sz="1200" dirty="0">
              <a:solidFill>
                <a:srgbClr val="FFFFFF"/>
              </a:solidFill>
              <a:latin typeface="Lucida Grande"/>
              <a:cs typeface="Lucida Grande"/>
            </a:endParaRPr>
          </a:p>
        </p:txBody>
      </p:sp>
      <p:sp>
        <p:nvSpPr>
          <p:cNvPr id="8" name="Footer Placeholder 4"/>
          <p:cNvSpPr txBox="1">
            <a:spLocks/>
          </p:cNvSpPr>
          <p:nvPr userDrawn="1"/>
        </p:nvSpPr>
        <p:spPr>
          <a:xfrm>
            <a:off x="2151572" y="6273984"/>
            <a:ext cx="2348159" cy="37606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Lucida Grande"/>
                <a:ea typeface="+mn-ea"/>
                <a:cs typeface="Lucida Gran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cs-CZ" dirty="0" smtClean="0"/>
              <a:t>11/15/13 | </a:t>
            </a:r>
            <a:r>
              <a:rPr lang="cs-CZ" dirty="0" err="1" smtClean="0"/>
              <a:t>Lorem</a:t>
            </a:r>
            <a:r>
              <a:rPr lang="cs-CZ" dirty="0" smtClean="0"/>
              <a:t> </a:t>
            </a:r>
            <a:r>
              <a:rPr lang="cs-CZ" dirty="0" err="1" smtClean="0"/>
              <a:t>Ipsum</a:t>
            </a:r>
            <a:endParaRPr lang="en-US" dirty="0"/>
          </a:p>
        </p:txBody>
      </p:sp>
    </p:spTree>
    <p:extLst>
      <p:ext uri="{BB962C8B-B14F-4D97-AF65-F5344CB8AC3E}">
        <p14:creationId xmlns:p14="http://schemas.microsoft.com/office/powerpoint/2010/main" val="3581303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217110"/>
            <a:ext cx="7772400" cy="2061077"/>
          </a:xfrm>
          <a:prstGeom prst="rect">
            <a:avLst/>
          </a:prstGeom>
        </p:spPr>
        <p:txBody>
          <a:bodyPr anchor="t">
            <a:noAutofit/>
          </a:bodyPr>
          <a:lstStyle>
            <a:lvl1pPr algn="l">
              <a:defRPr sz="5000" b="0" cap="none"/>
            </a:lvl1pPr>
          </a:lstStyle>
          <a:p>
            <a:r>
              <a:rPr lang="en-US" dirty="0" smtClean="0"/>
              <a:t>Click to edit master </a:t>
            </a:r>
            <a:br>
              <a:rPr lang="en-US" dirty="0" smtClean="0"/>
            </a:br>
            <a:r>
              <a:rPr lang="en-US" dirty="0" smtClean="0"/>
              <a:t>title style</a:t>
            </a:r>
            <a:endParaRPr lang="en-US" dirty="0"/>
          </a:p>
        </p:txBody>
      </p:sp>
      <p:sp>
        <p:nvSpPr>
          <p:cNvPr id="3" name="Text Placeholder 2"/>
          <p:cNvSpPr>
            <a:spLocks noGrp="1"/>
          </p:cNvSpPr>
          <p:nvPr>
            <p:ph type="body" idx="1"/>
          </p:nvPr>
        </p:nvSpPr>
        <p:spPr>
          <a:xfrm>
            <a:off x="722313" y="2368550"/>
            <a:ext cx="7772400" cy="690479"/>
          </a:xfrm>
          <a:prstGeom prst="rect">
            <a:avLst/>
          </a:prstGeom>
        </p:spPr>
        <p:txBody>
          <a:bodyPr anchor="b">
            <a:normAutofit/>
          </a:bodyPr>
          <a:lstStyle>
            <a:lvl1pPr marL="0" indent="0">
              <a:buNone/>
              <a:defRPr sz="2200">
                <a:solidFill>
                  <a:srgbClr val="00326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0" name="TextBox 9"/>
          <p:cNvSpPr txBox="1"/>
          <p:nvPr userDrawn="1"/>
        </p:nvSpPr>
        <p:spPr>
          <a:xfrm>
            <a:off x="4281623" y="6326236"/>
            <a:ext cx="703580"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pPr/>
              <a:t>‹#›</a:t>
            </a:fld>
            <a:endParaRPr lang="en-US" sz="1200" dirty="0">
              <a:solidFill>
                <a:srgbClr val="FFFFFF"/>
              </a:solidFill>
              <a:latin typeface="Lucida Grande"/>
              <a:cs typeface="Lucida Grande"/>
            </a:endParaRPr>
          </a:p>
        </p:txBody>
      </p:sp>
      <p:sp>
        <p:nvSpPr>
          <p:cNvPr id="11" name="Footer Placeholder 4"/>
          <p:cNvSpPr txBox="1">
            <a:spLocks/>
          </p:cNvSpPr>
          <p:nvPr userDrawn="1"/>
        </p:nvSpPr>
        <p:spPr>
          <a:xfrm>
            <a:off x="2151572" y="6273984"/>
            <a:ext cx="2348159" cy="37606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Lucida Grande"/>
                <a:ea typeface="+mn-ea"/>
                <a:cs typeface="Lucida Gran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cs-CZ" dirty="0" smtClean="0">
                <a:solidFill>
                  <a:prstClr val="white"/>
                </a:solidFill>
              </a:rPr>
              <a:t>11/15/13 | </a:t>
            </a:r>
            <a:r>
              <a:rPr lang="cs-CZ" dirty="0" err="1" smtClean="0">
                <a:solidFill>
                  <a:prstClr val="white"/>
                </a:solidFill>
              </a:rPr>
              <a:t>Lorem</a:t>
            </a:r>
            <a:r>
              <a:rPr lang="cs-CZ" dirty="0" smtClean="0">
                <a:solidFill>
                  <a:prstClr val="white"/>
                </a:solidFill>
              </a:rPr>
              <a:t> </a:t>
            </a:r>
            <a:r>
              <a:rPr lang="cs-CZ" dirty="0" err="1" smtClean="0">
                <a:solidFill>
                  <a:prstClr val="white"/>
                </a:solidFill>
              </a:rPr>
              <a:t>Ipsum</a:t>
            </a:r>
            <a:endParaRPr lang="en-US" dirty="0">
              <a:solidFill>
                <a:prstClr val="white"/>
              </a:solidFill>
            </a:endParaRPr>
          </a:p>
        </p:txBody>
      </p:sp>
    </p:spTree>
    <p:extLst>
      <p:ext uri="{BB962C8B-B14F-4D97-AF65-F5344CB8AC3E}">
        <p14:creationId xmlns:p14="http://schemas.microsoft.com/office/powerpoint/2010/main" val="11297814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82637"/>
            <a:ext cx="8229600" cy="1396415"/>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335463"/>
            <a:ext cx="4038600" cy="3332747"/>
          </a:xfrm>
          <a:prstGeom prst="rect">
            <a:avLst/>
          </a:prstGeo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335463"/>
            <a:ext cx="4038600" cy="3332747"/>
          </a:xfrm>
          <a:prstGeom prst="rect">
            <a:avLst/>
          </a:prstGeo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4281623" y="6326236"/>
            <a:ext cx="703580"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pPr/>
              <a:t>‹#›</a:t>
            </a:fld>
            <a:endParaRPr lang="en-US" sz="1200" dirty="0">
              <a:solidFill>
                <a:srgbClr val="FFFFFF"/>
              </a:solidFill>
              <a:latin typeface="Lucida Grande"/>
              <a:cs typeface="Lucida Grande"/>
            </a:endParaRPr>
          </a:p>
        </p:txBody>
      </p:sp>
      <p:sp>
        <p:nvSpPr>
          <p:cNvPr id="12" name="Footer Placeholder 4"/>
          <p:cNvSpPr txBox="1">
            <a:spLocks/>
          </p:cNvSpPr>
          <p:nvPr userDrawn="1"/>
        </p:nvSpPr>
        <p:spPr>
          <a:xfrm>
            <a:off x="2151572" y="6273984"/>
            <a:ext cx="2348159" cy="37606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Lucida Grande"/>
                <a:ea typeface="+mn-ea"/>
                <a:cs typeface="Lucida Gran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cs-CZ" dirty="0" smtClean="0">
                <a:solidFill>
                  <a:prstClr val="white"/>
                </a:solidFill>
              </a:rPr>
              <a:t>11/15/13 | </a:t>
            </a:r>
            <a:r>
              <a:rPr lang="cs-CZ" dirty="0" err="1" smtClean="0">
                <a:solidFill>
                  <a:prstClr val="white"/>
                </a:solidFill>
              </a:rPr>
              <a:t>Lorem</a:t>
            </a:r>
            <a:r>
              <a:rPr lang="cs-CZ" dirty="0" smtClean="0">
                <a:solidFill>
                  <a:prstClr val="white"/>
                </a:solidFill>
              </a:rPr>
              <a:t> </a:t>
            </a:r>
            <a:r>
              <a:rPr lang="cs-CZ" dirty="0" err="1" smtClean="0">
                <a:solidFill>
                  <a:prstClr val="white"/>
                </a:solidFill>
              </a:rPr>
              <a:t>Ipsum</a:t>
            </a:r>
            <a:endParaRPr lang="en-US" dirty="0">
              <a:solidFill>
                <a:prstClr val="white"/>
              </a:solidFill>
            </a:endParaRPr>
          </a:p>
        </p:txBody>
      </p:sp>
    </p:spTree>
    <p:extLst>
      <p:ext uri="{BB962C8B-B14F-4D97-AF65-F5344CB8AC3E}">
        <p14:creationId xmlns:p14="http://schemas.microsoft.com/office/powerpoint/2010/main" val="41423748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685800" y="3703387"/>
            <a:ext cx="6400800" cy="1752600"/>
          </a:xfrm>
          <a:prstGeom prst="rect">
            <a:avLst/>
          </a:prstGeom>
        </p:spPr>
        <p:txBody>
          <a:bodyPr/>
          <a:lstStyle>
            <a:lvl1pPr marL="0" indent="0" algn="l">
              <a:buNone/>
              <a:defRPr>
                <a:solidFill>
                  <a:srgbClr val="0032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4780985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654553"/>
            <a:ext cx="7483642" cy="1551236"/>
          </a:xfrm>
          <a:prstGeom prst="rect">
            <a:avLst/>
          </a:prstGeom>
        </p:spPr>
        <p:txBody>
          <a:bodyPr/>
          <a:lstStyle/>
          <a:p>
            <a:r>
              <a:rPr lang="en-US" dirty="0" smtClean="0"/>
              <a:t>Click to edit Master </a:t>
            </a:r>
            <a:br>
              <a:rPr lang="en-US" dirty="0" smtClean="0"/>
            </a:br>
            <a:r>
              <a:rPr lang="en-US" dirty="0" smtClean="0"/>
              <a:t>title style</a:t>
            </a:r>
            <a:endParaRPr lang="en-US" dirty="0"/>
          </a:p>
        </p:txBody>
      </p:sp>
      <p:sp>
        <p:nvSpPr>
          <p:cNvPr id="3" name="Content Placeholder 2"/>
          <p:cNvSpPr>
            <a:spLocks noGrp="1"/>
          </p:cNvSpPr>
          <p:nvPr>
            <p:ph idx="1"/>
          </p:nvPr>
        </p:nvSpPr>
        <p:spPr>
          <a:xfrm>
            <a:off x="457200" y="2318919"/>
            <a:ext cx="7483642" cy="3148765"/>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Box 9"/>
          <p:cNvSpPr txBox="1"/>
          <p:nvPr userDrawn="1"/>
        </p:nvSpPr>
        <p:spPr>
          <a:xfrm>
            <a:off x="4281623" y="6326236"/>
            <a:ext cx="703580"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pPr/>
              <a:t>‹#›</a:t>
            </a:fld>
            <a:endParaRPr lang="en-US" sz="1200" dirty="0">
              <a:solidFill>
                <a:srgbClr val="FFFFFF"/>
              </a:solidFill>
              <a:latin typeface="Lucida Grande"/>
              <a:cs typeface="Lucida Grande"/>
            </a:endParaRPr>
          </a:p>
        </p:txBody>
      </p:sp>
      <p:sp>
        <p:nvSpPr>
          <p:cNvPr id="11" name="Footer Placeholder 4"/>
          <p:cNvSpPr txBox="1">
            <a:spLocks/>
          </p:cNvSpPr>
          <p:nvPr userDrawn="1"/>
        </p:nvSpPr>
        <p:spPr>
          <a:xfrm>
            <a:off x="2151572" y="6273984"/>
            <a:ext cx="2348159" cy="37606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Lucida Grande"/>
                <a:ea typeface="+mn-ea"/>
                <a:cs typeface="Lucida Gran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cs-CZ" dirty="0" smtClean="0">
                <a:solidFill>
                  <a:prstClr val="white"/>
                </a:solidFill>
              </a:rPr>
              <a:t>11/15/13 | </a:t>
            </a:r>
            <a:r>
              <a:rPr lang="cs-CZ" dirty="0" err="1" smtClean="0">
                <a:solidFill>
                  <a:prstClr val="white"/>
                </a:solidFill>
              </a:rPr>
              <a:t>Lorem</a:t>
            </a:r>
            <a:r>
              <a:rPr lang="cs-CZ" dirty="0" smtClean="0">
                <a:solidFill>
                  <a:prstClr val="white"/>
                </a:solidFill>
              </a:rPr>
              <a:t> </a:t>
            </a:r>
            <a:r>
              <a:rPr lang="cs-CZ" dirty="0" err="1" smtClean="0">
                <a:solidFill>
                  <a:prstClr val="white"/>
                </a:solidFill>
              </a:rPr>
              <a:t>Ipsum</a:t>
            </a:r>
            <a:endParaRPr lang="en-US" dirty="0">
              <a:solidFill>
                <a:prstClr val="white"/>
              </a:solidFill>
            </a:endParaRPr>
          </a:p>
        </p:txBody>
      </p:sp>
    </p:spTree>
    <p:extLst>
      <p:ext uri="{BB962C8B-B14F-4D97-AF65-F5344CB8AC3E}">
        <p14:creationId xmlns:p14="http://schemas.microsoft.com/office/powerpoint/2010/main" val="3403360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217110"/>
            <a:ext cx="7772400" cy="2061077"/>
          </a:xfrm>
          <a:prstGeom prst="rect">
            <a:avLst/>
          </a:prstGeom>
        </p:spPr>
        <p:txBody>
          <a:bodyPr anchor="t">
            <a:noAutofit/>
          </a:bodyPr>
          <a:lstStyle>
            <a:lvl1pPr algn="l">
              <a:defRPr sz="5000" b="0" cap="none"/>
            </a:lvl1pPr>
          </a:lstStyle>
          <a:p>
            <a:r>
              <a:rPr lang="en-US" dirty="0" smtClean="0"/>
              <a:t>Click to edit master </a:t>
            </a:r>
            <a:br>
              <a:rPr lang="en-US" dirty="0" smtClean="0"/>
            </a:br>
            <a:r>
              <a:rPr lang="en-US" dirty="0" smtClean="0"/>
              <a:t>title style</a:t>
            </a:r>
            <a:endParaRPr lang="en-US" dirty="0"/>
          </a:p>
        </p:txBody>
      </p:sp>
      <p:sp>
        <p:nvSpPr>
          <p:cNvPr id="3" name="Text Placeholder 2"/>
          <p:cNvSpPr>
            <a:spLocks noGrp="1"/>
          </p:cNvSpPr>
          <p:nvPr>
            <p:ph type="body" idx="1"/>
          </p:nvPr>
        </p:nvSpPr>
        <p:spPr>
          <a:xfrm>
            <a:off x="722313" y="2368550"/>
            <a:ext cx="7772400" cy="690479"/>
          </a:xfrm>
          <a:prstGeom prst="rect">
            <a:avLst/>
          </a:prstGeom>
        </p:spPr>
        <p:txBody>
          <a:bodyPr anchor="b">
            <a:normAutofit/>
          </a:bodyPr>
          <a:lstStyle>
            <a:lvl1pPr marL="0" indent="0">
              <a:buNone/>
              <a:defRPr sz="2200">
                <a:solidFill>
                  <a:srgbClr val="00326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0" name="TextBox 9"/>
          <p:cNvSpPr txBox="1"/>
          <p:nvPr userDrawn="1"/>
        </p:nvSpPr>
        <p:spPr>
          <a:xfrm>
            <a:off x="4281623" y="6326236"/>
            <a:ext cx="703580"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pPr/>
              <a:t>‹#›</a:t>
            </a:fld>
            <a:endParaRPr lang="en-US" sz="1200" dirty="0">
              <a:solidFill>
                <a:srgbClr val="FFFFFF"/>
              </a:solidFill>
              <a:latin typeface="Lucida Grande"/>
              <a:cs typeface="Lucida Grande"/>
            </a:endParaRPr>
          </a:p>
        </p:txBody>
      </p:sp>
      <p:sp>
        <p:nvSpPr>
          <p:cNvPr id="11" name="Footer Placeholder 4"/>
          <p:cNvSpPr txBox="1">
            <a:spLocks/>
          </p:cNvSpPr>
          <p:nvPr userDrawn="1"/>
        </p:nvSpPr>
        <p:spPr>
          <a:xfrm>
            <a:off x="2151572" y="6273984"/>
            <a:ext cx="2348159" cy="37606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Lucida Grande"/>
                <a:ea typeface="+mn-ea"/>
                <a:cs typeface="Lucida Gran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cs-CZ" dirty="0" smtClean="0">
                <a:solidFill>
                  <a:prstClr val="white"/>
                </a:solidFill>
              </a:rPr>
              <a:t>11/15/13 | </a:t>
            </a:r>
            <a:r>
              <a:rPr lang="cs-CZ" dirty="0" err="1" smtClean="0">
                <a:solidFill>
                  <a:prstClr val="white"/>
                </a:solidFill>
              </a:rPr>
              <a:t>Lorem</a:t>
            </a:r>
            <a:r>
              <a:rPr lang="cs-CZ" dirty="0" smtClean="0">
                <a:solidFill>
                  <a:prstClr val="white"/>
                </a:solidFill>
              </a:rPr>
              <a:t> </a:t>
            </a:r>
            <a:r>
              <a:rPr lang="cs-CZ" dirty="0" err="1" smtClean="0">
                <a:solidFill>
                  <a:prstClr val="white"/>
                </a:solidFill>
              </a:rPr>
              <a:t>Ipsum</a:t>
            </a:r>
            <a:endParaRPr lang="en-US" dirty="0">
              <a:solidFill>
                <a:prstClr val="white"/>
              </a:solidFill>
            </a:endParaRPr>
          </a:p>
        </p:txBody>
      </p:sp>
    </p:spTree>
    <p:extLst>
      <p:ext uri="{BB962C8B-B14F-4D97-AF65-F5344CB8AC3E}">
        <p14:creationId xmlns:p14="http://schemas.microsoft.com/office/powerpoint/2010/main" val="529876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82637"/>
            <a:ext cx="8229600" cy="1396415"/>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335463"/>
            <a:ext cx="4038600" cy="3332747"/>
          </a:xfrm>
          <a:prstGeom prst="rect">
            <a:avLst/>
          </a:prstGeo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335463"/>
            <a:ext cx="4038600" cy="3332747"/>
          </a:xfrm>
          <a:prstGeom prst="rect">
            <a:avLst/>
          </a:prstGeo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4281623" y="6326236"/>
            <a:ext cx="703580"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pPr/>
              <a:t>‹#›</a:t>
            </a:fld>
            <a:endParaRPr lang="en-US" sz="1200" dirty="0">
              <a:solidFill>
                <a:srgbClr val="FFFFFF"/>
              </a:solidFill>
              <a:latin typeface="Lucida Grande"/>
              <a:cs typeface="Lucida Grande"/>
            </a:endParaRPr>
          </a:p>
        </p:txBody>
      </p:sp>
      <p:sp>
        <p:nvSpPr>
          <p:cNvPr id="12" name="Footer Placeholder 4"/>
          <p:cNvSpPr txBox="1">
            <a:spLocks/>
          </p:cNvSpPr>
          <p:nvPr userDrawn="1"/>
        </p:nvSpPr>
        <p:spPr>
          <a:xfrm>
            <a:off x="2151572" y="6273984"/>
            <a:ext cx="2348159" cy="37606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Lucida Grande"/>
                <a:ea typeface="+mn-ea"/>
                <a:cs typeface="Lucida Gran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cs-CZ" dirty="0" smtClean="0">
                <a:solidFill>
                  <a:prstClr val="white"/>
                </a:solidFill>
              </a:rPr>
              <a:t>11/15/13 | </a:t>
            </a:r>
            <a:r>
              <a:rPr lang="cs-CZ" dirty="0" err="1" smtClean="0">
                <a:solidFill>
                  <a:prstClr val="white"/>
                </a:solidFill>
              </a:rPr>
              <a:t>Lorem</a:t>
            </a:r>
            <a:r>
              <a:rPr lang="cs-CZ" dirty="0" smtClean="0">
                <a:solidFill>
                  <a:prstClr val="white"/>
                </a:solidFill>
              </a:rPr>
              <a:t> </a:t>
            </a:r>
            <a:r>
              <a:rPr lang="cs-CZ" dirty="0" err="1" smtClean="0">
                <a:solidFill>
                  <a:prstClr val="white"/>
                </a:solidFill>
              </a:rPr>
              <a:t>Ipsum</a:t>
            </a:r>
            <a:endParaRPr lang="en-US" dirty="0">
              <a:solidFill>
                <a:prstClr val="white"/>
              </a:solidFill>
            </a:endParaRPr>
          </a:p>
        </p:txBody>
      </p:sp>
    </p:spTree>
    <p:extLst>
      <p:ext uri="{BB962C8B-B14F-4D97-AF65-F5344CB8AC3E}">
        <p14:creationId xmlns:p14="http://schemas.microsoft.com/office/powerpoint/2010/main" val="2107117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685800" y="3703387"/>
            <a:ext cx="6400800" cy="1752600"/>
          </a:xfrm>
          <a:prstGeom prst="rect">
            <a:avLst/>
          </a:prstGeom>
        </p:spPr>
        <p:txBody>
          <a:bodyPr/>
          <a:lstStyle>
            <a:lvl1pPr marL="0" indent="0" algn="l">
              <a:buNone/>
              <a:defRPr>
                <a:solidFill>
                  <a:srgbClr val="0032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010342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654553"/>
            <a:ext cx="7483642" cy="1551236"/>
          </a:xfrm>
          <a:prstGeom prst="rect">
            <a:avLst/>
          </a:prstGeom>
        </p:spPr>
        <p:txBody>
          <a:bodyPr/>
          <a:lstStyle/>
          <a:p>
            <a:r>
              <a:rPr lang="en-US" dirty="0" smtClean="0"/>
              <a:t>Click to edit Master </a:t>
            </a:r>
            <a:br>
              <a:rPr lang="en-US" dirty="0" smtClean="0"/>
            </a:br>
            <a:r>
              <a:rPr lang="en-US" dirty="0" smtClean="0"/>
              <a:t>title style</a:t>
            </a:r>
            <a:endParaRPr lang="en-US" dirty="0"/>
          </a:p>
        </p:txBody>
      </p:sp>
      <p:sp>
        <p:nvSpPr>
          <p:cNvPr id="3" name="Content Placeholder 2"/>
          <p:cNvSpPr>
            <a:spLocks noGrp="1"/>
          </p:cNvSpPr>
          <p:nvPr>
            <p:ph idx="1"/>
          </p:nvPr>
        </p:nvSpPr>
        <p:spPr>
          <a:xfrm>
            <a:off x="457200" y="2318919"/>
            <a:ext cx="7483642" cy="3148765"/>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Box 9"/>
          <p:cNvSpPr txBox="1"/>
          <p:nvPr userDrawn="1"/>
        </p:nvSpPr>
        <p:spPr>
          <a:xfrm>
            <a:off x="4281623" y="6326236"/>
            <a:ext cx="703580"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pPr/>
              <a:t>‹#›</a:t>
            </a:fld>
            <a:endParaRPr lang="en-US" sz="1200" dirty="0">
              <a:solidFill>
                <a:srgbClr val="FFFFFF"/>
              </a:solidFill>
              <a:latin typeface="Lucida Grande"/>
              <a:cs typeface="Lucida Grande"/>
            </a:endParaRPr>
          </a:p>
        </p:txBody>
      </p:sp>
      <p:sp>
        <p:nvSpPr>
          <p:cNvPr id="11" name="Footer Placeholder 4"/>
          <p:cNvSpPr txBox="1">
            <a:spLocks/>
          </p:cNvSpPr>
          <p:nvPr userDrawn="1"/>
        </p:nvSpPr>
        <p:spPr>
          <a:xfrm>
            <a:off x="2151572" y="6273984"/>
            <a:ext cx="2348159" cy="37606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Lucida Grande"/>
                <a:ea typeface="+mn-ea"/>
                <a:cs typeface="Lucida Gran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cs-CZ" dirty="0" smtClean="0">
                <a:solidFill>
                  <a:prstClr val="white"/>
                </a:solidFill>
              </a:rPr>
              <a:t>11/15/13 | </a:t>
            </a:r>
            <a:r>
              <a:rPr lang="cs-CZ" dirty="0" err="1" smtClean="0">
                <a:solidFill>
                  <a:prstClr val="white"/>
                </a:solidFill>
              </a:rPr>
              <a:t>Lorem</a:t>
            </a:r>
            <a:r>
              <a:rPr lang="cs-CZ" dirty="0" smtClean="0">
                <a:solidFill>
                  <a:prstClr val="white"/>
                </a:solidFill>
              </a:rPr>
              <a:t> </a:t>
            </a:r>
            <a:r>
              <a:rPr lang="cs-CZ" dirty="0" err="1" smtClean="0">
                <a:solidFill>
                  <a:prstClr val="white"/>
                </a:solidFill>
              </a:rPr>
              <a:t>Ipsum</a:t>
            </a:r>
            <a:endParaRPr lang="en-US" dirty="0">
              <a:solidFill>
                <a:prstClr val="white"/>
              </a:solidFill>
            </a:endParaRPr>
          </a:p>
        </p:txBody>
      </p:sp>
    </p:spTree>
    <p:extLst>
      <p:ext uri="{BB962C8B-B14F-4D97-AF65-F5344CB8AC3E}">
        <p14:creationId xmlns:p14="http://schemas.microsoft.com/office/powerpoint/2010/main" val="4206896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217110"/>
            <a:ext cx="7772400" cy="2061077"/>
          </a:xfrm>
          <a:prstGeom prst="rect">
            <a:avLst/>
          </a:prstGeom>
        </p:spPr>
        <p:txBody>
          <a:bodyPr anchor="t">
            <a:noAutofit/>
          </a:bodyPr>
          <a:lstStyle>
            <a:lvl1pPr algn="l">
              <a:defRPr sz="5000" b="0" cap="none"/>
            </a:lvl1pPr>
          </a:lstStyle>
          <a:p>
            <a:r>
              <a:rPr lang="en-US" dirty="0" smtClean="0"/>
              <a:t>Click to edit master </a:t>
            </a:r>
            <a:br>
              <a:rPr lang="en-US" dirty="0" smtClean="0"/>
            </a:br>
            <a:r>
              <a:rPr lang="en-US" dirty="0" smtClean="0"/>
              <a:t>title style</a:t>
            </a:r>
            <a:endParaRPr lang="en-US" dirty="0"/>
          </a:p>
        </p:txBody>
      </p:sp>
      <p:sp>
        <p:nvSpPr>
          <p:cNvPr id="3" name="Text Placeholder 2"/>
          <p:cNvSpPr>
            <a:spLocks noGrp="1"/>
          </p:cNvSpPr>
          <p:nvPr>
            <p:ph type="body" idx="1"/>
          </p:nvPr>
        </p:nvSpPr>
        <p:spPr>
          <a:xfrm>
            <a:off x="722313" y="2368550"/>
            <a:ext cx="7772400" cy="690479"/>
          </a:xfrm>
          <a:prstGeom prst="rect">
            <a:avLst/>
          </a:prstGeom>
        </p:spPr>
        <p:txBody>
          <a:bodyPr anchor="b">
            <a:normAutofit/>
          </a:bodyPr>
          <a:lstStyle>
            <a:lvl1pPr marL="0" indent="0">
              <a:buNone/>
              <a:defRPr sz="2200">
                <a:solidFill>
                  <a:srgbClr val="00326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0" name="TextBox 9"/>
          <p:cNvSpPr txBox="1"/>
          <p:nvPr userDrawn="1"/>
        </p:nvSpPr>
        <p:spPr>
          <a:xfrm>
            <a:off x="4281623" y="6326236"/>
            <a:ext cx="703580"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pPr/>
              <a:t>‹#›</a:t>
            </a:fld>
            <a:endParaRPr lang="en-US" sz="1200" dirty="0">
              <a:solidFill>
                <a:srgbClr val="FFFFFF"/>
              </a:solidFill>
              <a:latin typeface="Lucida Grande"/>
              <a:cs typeface="Lucida Grande"/>
            </a:endParaRPr>
          </a:p>
        </p:txBody>
      </p:sp>
      <p:sp>
        <p:nvSpPr>
          <p:cNvPr id="11" name="Footer Placeholder 4"/>
          <p:cNvSpPr txBox="1">
            <a:spLocks/>
          </p:cNvSpPr>
          <p:nvPr userDrawn="1"/>
        </p:nvSpPr>
        <p:spPr>
          <a:xfrm>
            <a:off x="2151572" y="6273984"/>
            <a:ext cx="2348159" cy="37606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Lucida Grande"/>
                <a:ea typeface="+mn-ea"/>
                <a:cs typeface="Lucida Gran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cs-CZ" dirty="0" smtClean="0">
                <a:solidFill>
                  <a:prstClr val="white"/>
                </a:solidFill>
              </a:rPr>
              <a:t>11/15/13 | </a:t>
            </a:r>
            <a:r>
              <a:rPr lang="cs-CZ" dirty="0" err="1" smtClean="0">
                <a:solidFill>
                  <a:prstClr val="white"/>
                </a:solidFill>
              </a:rPr>
              <a:t>Lorem</a:t>
            </a:r>
            <a:r>
              <a:rPr lang="cs-CZ" dirty="0" smtClean="0">
                <a:solidFill>
                  <a:prstClr val="white"/>
                </a:solidFill>
              </a:rPr>
              <a:t> </a:t>
            </a:r>
            <a:r>
              <a:rPr lang="cs-CZ" dirty="0" err="1" smtClean="0">
                <a:solidFill>
                  <a:prstClr val="white"/>
                </a:solidFill>
              </a:rPr>
              <a:t>Ipsum</a:t>
            </a:r>
            <a:endParaRPr lang="en-US" dirty="0">
              <a:solidFill>
                <a:prstClr val="white"/>
              </a:solidFill>
            </a:endParaRPr>
          </a:p>
        </p:txBody>
      </p:sp>
    </p:spTree>
    <p:extLst>
      <p:ext uri="{BB962C8B-B14F-4D97-AF65-F5344CB8AC3E}">
        <p14:creationId xmlns:p14="http://schemas.microsoft.com/office/powerpoint/2010/main" val="878249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82637"/>
            <a:ext cx="8229600" cy="1396415"/>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335463"/>
            <a:ext cx="4038600" cy="3332747"/>
          </a:xfrm>
          <a:prstGeom prst="rect">
            <a:avLst/>
          </a:prstGeo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335463"/>
            <a:ext cx="4038600" cy="3332747"/>
          </a:xfrm>
          <a:prstGeom prst="rect">
            <a:avLst/>
          </a:prstGeo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Box 10"/>
          <p:cNvSpPr txBox="1"/>
          <p:nvPr userDrawn="1"/>
        </p:nvSpPr>
        <p:spPr>
          <a:xfrm>
            <a:off x="4281623" y="6326236"/>
            <a:ext cx="703580"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pPr/>
              <a:t>‹#›</a:t>
            </a:fld>
            <a:endParaRPr lang="en-US" sz="1200" dirty="0">
              <a:solidFill>
                <a:srgbClr val="FFFFFF"/>
              </a:solidFill>
              <a:latin typeface="Lucida Grande"/>
              <a:cs typeface="Lucida Grande"/>
            </a:endParaRPr>
          </a:p>
        </p:txBody>
      </p:sp>
      <p:sp>
        <p:nvSpPr>
          <p:cNvPr id="12" name="Footer Placeholder 4"/>
          <p:cNvSpPr txBox="1">
            <a:spLocks/>
          </p:cNvSpPr>
          <p:nvPr userDrawn="1"/>
        </p:nvSpPr>
        <p:spPr>
          <a:xfrm>
            <a:off x="2151572" y="6273984"/>
            <a:ext cx="2348159" cy="37606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Lucida Grande"/>
                <a:ea typeface="+mn-ea"/>
                <a:cs typeface="Lucida Gran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cs-CZ" dirty="0" smtClean="0">
                <a:solidFill>
                  <a:prstClr val="white"/>
                </a:solidFill>
              </a:rPr>
              <a:t>11/15/13 | </a:t>
            </a:r>
            <a:r>
              <a:rPr lang="cs-CZ" dirty="0" err="1" smtClean="0">
                <a:solidFill>
                  <a:prstClr val="white"/>
                </a:solidFill>
              </a:rPr>
              <a:t>Lorem</a:t>
            </a:r>
            <a:r>
              <a:rPr lang="cs-CZ" dirty="0" smtClean="0">
                <a:solidFill>
                  <a:prstClr val="white"/>
                </a:solidFill>
              </a:rPr>
              <a:t> </a:t>
            </a:r>
            <a:r>
              <a:rPr lang="cs-CZ" dirty="0" err="1" smtClean="0">
                <a:solidFill>
                  <a:prstClr val="white"/>
                </a:solidFill>
              </a:rPr>
              <a:t>Ipsum</a:t>
            </a:r>
            <a:endParaRPr lang="en-US" dirty="0">
              <a:solidFill>
                <a:prstClr val="white"/>
              </a:solidFill>
            </a:endParaRPr>
          </a:p>
        </p:txBody>
      </p:sp>
    </p:spTree>
    <p:extLst>
      <p:ext uri="{BB962C8B-B14F-4D97-AF65-F5344CB8AC3E}">
        <p14:creationId xmlns:p14="http://schemas.microsoft.com/office/powerpoint/2010/main" val="982143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511216"/>
            <a:ext cx="7772400" cy="1362075"/>
          </a:xfrm>
          <a:prstGeom prst="rect">
            <a:avLst/>
          </a:prstGeo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513262"/>
            <a:ext cx="7772400" cy="895685"/>
          </a:xfrm>
          <a:prstGeom prst="rect">
            <a:avLst/>
          </a:prstGeom>
        </p:spPr>
        <p:txBody>
          <a:bodyPr anchor="b">
            <a:normAutofit/>
          </a:bodyPr>
          <a:lstStyle>
            <a:lvl1pPr marL="0" indent="0">
              <a:buNone/>
              <a:defRPr sz="2200">
                <a:solidFill>
                  <a:srgbClr val="6C330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TextBox 3"/>
          <p:cNvSpPr txBox="1"/>
          <p:nvPr userDrawn="1"/>
        </p:nvSpPr>
        <p:spPr>
          <a:xfrm>
            <a:off x="4281623" y="6326236"/>
            <a:ext cx="703580"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t>‹#›</a:t>
            </a:fld>
            <a:endParaRPr lang="en-US" sz="1200" dirty="0">
              <a:solidFill>
                <a:srgbClr val="FFFFFF"/>
              </a:solidFill>
              <a:latin typeface="Lucida Grande"/>
              <a:cs typeface="Lucida Grande"/>
            </a:endParaRPr>
          </a:p>
        </p:txBody>
      </p:sp>
      <p:sp>
        <p:nvSpPr>
          <p:cNvPr id="5" name="Footer Placeholder 4"/>
          <p:cNvSpPr txBox="1">
            <a:spLocks/>
          </p:cNvSpPr>
          <p:nvPr userDrawn="1"/>
        </p:nvSpPr>
        <p:spPr>
          <a:xfrm>
            <a:off x="2151572" y="6273984"/>
            <a:ext cx="2348159" cy="37606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Lucida Grande"/>
                <a:ea typeface="+mn-ea"/>
                <a:cs typeface="Lucida Gran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cs-CZ" dirty="0" smtClean="0"/>
              <a:t>11/15/13 | </a:t>
            </a:r>
            <a:r>
              <a:rPr lang="cs-CZ" dirty="0" err="1" smtClean="0"/>
              <a:t>Lorem</a:t>
            </a:r>
            <a:r>
              <a:rPr lang="cs-CZ" dirty="0" smtClean="0"/>
              <a:t> </a:t>
            </a:r>
            <a:r>
              <a:rPr lang="cs-CZ" dirty="0" err="1" smtClean="0"/>
              <a:t>Ipsum</a:t>
            </a:r>
            <a:endParaRPr lang="en-US" dirty="0"/>
          </a:p>
        </p:txBody>
      </p:sp>
    </p:spTree>
    <p:extLst>
      <p:ext uri="{BB962C8B-B14F-4D97-AF65-F5344CB8AC3E}">
        <p14:creationId xmlns:p14="http://schemas.microsoft.com/office/powerpoint/2010/main" val="1687536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4546"/>
            <a:ext cx="7951537" cy="1143000"/>
          </a:xfrm>
          <a:prstGeom prst="rect">
            <a:avLst/>
          </a:prstGeom>
        </p:spPr>
        <p:txBody>
          <a:bodyPr/>
          <a:lstStyle/>
          <a:p>
            <a:r>
              <a:rPr lang="en-US" dirty="0" smtClean="0"/>
              <a:t>Click to edit Master</a:t>
            </a:r>
            <a:endParaRPr lang="en-US" dirty="0"/>
          </a:p>
        </p:txBody>
      </p:sp>
      <p:sp>
        <p:nvSpPr>
          <p:cNvPr id="3" name="Content Placeholder 2"/>
          <p:cNvSpPr>
            <a:spLocks noGrp="1"/>
          </p:cNvSpPr>
          <p:nvPr>
            <p:ph sz="half" idx="1"/>
          </p:nvPr>
        </p:nvSpPr>
        <p:spPr>
          <a:xfrm>
            <a:off x="457200" y="2097754"/>
            <a:ext cx="4038600" cy="3516983"/>
          </a:xfrm>
          <a:prstGeom prst="rect">
            <a:avLst/>
          </a:prstGeo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half" idx="10"/>
          </p:nvPr>
        </p:nvSpPr>
        <p:spPr>
          <a:xfrm>
            <a:off x="4495800" y="2097754"/>
            <a:ext cx="3912937" cy="3516983"/>
          </a:xfrm>
          <a:prstGeom prst="rect">
            <a:avLst/>
          </a:prstGeo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Box 4"/>
          <p:cNvSpPr txBox="1"/>
          <p:nvPr userDrawn="1"/>
        </p:nvSpPr>
        <p:spPr>
          <a:xfrm>
            <a:off x="4281623" y="6326236"/>
            <a:ext cx="703580"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t>‹#›</a:t>
            </a:fld>
            <a:endParaRPr lang="en-US" sz="1200" dirty="0">
              <a:solidFill>
                <a:srgbClr val="FFFFFF"/>
              </a:solidFill>
              <a:latin typeface="Lucida Grande"/>
              <a:cs typeface="Lucida Grande"/>
            </a:endParaRPr>
          </a:p>
        </p:txBody>
      </p:sp>
      <p:sp>
        <p:nvSpPr>
          <p:cNvPr id="6" name="Footer Placeholder 4"/>
          <p:cNvSpPr txBox="1">
            <a:spLocks/>
          </p:cNvSpPr>
          <p:nvPr userDrawn="1"/>
        </p:nvSpPr>
        <p:spPr>
          <a:xfrm>
            <a:off x="2151572" y="6273984"/>
            <a:ext cx="2348159" cy="37606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Lucida Grande"/>
                <a:ea typeface="+mn-ea"/>
                <a:cs typeface="Lucida Gran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cs-CZ" dirty="0" smtClean="0"/>
              <a:t>11/15/13 | </a:t>
            </a:r>
            <a:r>
              <a:rPr lang="cs-CZ" dirty="0" err="1" smtClean="0"/>
              <a:t>Lorem</a:t>
            </a:r>
            <a:r>
              <a:rPr lang="cs-CZ" dirty="0" smtClean="0"/>
              <a:t> </a:t>
            </a:r>
            <a:r>
              <a:rPr lang="cs-CZ" dirty="0" err="1" smtClean="0"/>
              <a:t>Ipsum</a:t>
            </a:r>
            <a:endParaRPr lang="en-US" dirty="0"/>
          </a:p>
        </p:txBody>
      </p:sp>
    </p:spTree>
    <p:extLst>
      <p:ext uri="{BB962C8B-B14F-4D97-AF65-F5344CB8AC3E}">
        <p14:creationId xmlns:p14="http://schemas.microsoft.com/office/powerpoint/2010/main" val="1133138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4517231"/>
            <a:ext cx="5486400" cy="566738"/>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381000" y="358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381000" y="5083969"/>
            <a:ext cx="5486400" cy="47729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TextBox 4"/>
          <p:cNvSpPr txBox="1"/>
          <p:nvPr userDrawn="1"/>
        </p:nvSpPr>
        <p:spPr>
          <a:xfrm>
            <a:off x="4281623" y="6326236"/>
            <a:ext cx="703580"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t>‹#›</a:t>
            </a:fld>
            <a:endParaRPr lang="en-US" sz="1200" dirty="0">
              <a:solidFill>
                <a:srgbClr val="FFFFFF"/>
              </a:solidFill>
              <a:latin typeface="Lucida Grande"/>
              <a:cs typeface="Lucida Grande"/>
            </a:endParaRPr>
          </a:p>
        </p:txBody>
      </p:sp>
      <p:sp>
        <p:nvSpPr>
          <p:cNvPr id="6" name="Footer Placeholder 4"/>
          <p:cNvSpPr txBox="1">
            <a:spLocks/>
          </p:cNvSpPr>
          <p:nvPr userDrawn="1"/>
        </p:nvSpPr>
        <p:spPr>
          <a:xfrm>
            <a:off x="2151572" y="6273984"/>
            <a:ext cx="2348159" cy="37606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Lucida Grande"/>
                <a:ea typeface="+mn-ea"/>
                <a:cs typeface="Lucida Gran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cs-CZ" dirty="0" smtClean="0"/>
              <a:t>11/15/13 | </a:t>
            </a:r>
            <a:r>
              <a:rPr lang="cs-CZ" dirty="0" err="1" smtClean="0"/>
              <a:t>Lorem</a:t>
            </a:r>
            <a:r>
              <a:rPr lang="cs-CZ" dirty="0" smtClean="0"/>
              <a:t> </a:t>
            </a:r>
            <a:r>
              <a:rPr lang="cs-CZ" dirty="0" err="1" smtClean="0"/>
              <a:t>Ipsum</a:t>
            </a:r>
            <a:endParaRPr lang="en-US" dirty="0"/>
          </a:p>
        </p:txBody>
      </p:sp>
    </p:spTree>
    <p:extLst>
      <p:ext uri="{BB962C8B-B14F-4D97-AF65-F5344CB8AC3E}">
        <p14:creationId xmlns:p14="http://schemas.microsoft.com/office/powerpoint/2010/main" val="362645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0" y="1041995"/>
            <a:ext cx="5111750" cy="4305373"/>
          </a:xfr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0" y="1531651"/>
            <a:ext cx="3008313" cy="381571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5" name="TextBox 4"/>
          <p:cNvSpPr txBox="1"/>
          <p:nvPr userDrawn="1"/>
        </p:nvSpPr>
        <p:spPr>
          <a:xfrm>
            <a:off x="4281623" y="6326236"/>
            <a:ext cx="703580"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t>‹#›</a:t>
            </a:fld>
            <a:endParaRPr lang="en-US" sz="1200" dirty="0">
              <a:solidFill>
                <a:srgbClr val="FFFFFF"/>
              </a:solidFill>
              <a:latin typeface="Lucida Grande"/>
              <a:cs typeface="Lucida Grande"/>
            </a:endParaRPr>
          </a:p>
        </p:txBody>
      </p:sp>
      <p:sp>
        <p:nvSpPr>
          <p:cNvPr id="6" name="Footer Placeholder 4"/>
          <p:cNvSpPr txBox="1">
            <a:spLocks/>
          </p:cNvSpPr>
          <p:nvPr userDrawn="1"/>
        </p:nvSpPr>
        <p:spPr>
          <a:xfrm>
            <a:off x="2151572" y="6273984"/>
            <a:ext cx="2348159" cy="37606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Lucida Grande"/>
                <a:ea typeface="+mn-ea"/>
                <a:cs typeface="Lucida Gran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cs-CZ" dirty="0" smtClean="0"/>
              <a:t>11/15/13 | </a:t>
            </a:r>
            <a:r>
              <a:rPr lang="cs-CZ" dirty="0" err="1" smtClean="0"/>
              <a:t>Lorem</a:t>
            </a:r>
            <a:r>
              <a:rPr lang="cs-CZ" dirty="0" smtClean="0"/>
              <a:t> </a:t>
            </a:r>
            <a:r>
              <a:rPr lang="cs-CZ" dirty="0" err="1" smtClean="0"/>
              <a:t>Ipsum</a:t>
            </a:r>
            <a:endParaRPr lang="en-US" dirty="0"/>
          </a:p>
        </p:txBody>
      </p:sp>
    </p:spTree>
    <p:extLst>
      <p:ext uri="{BB962C8B-B14F-4D97-AF65-F5344CB8AC3E}">
        <p14:creationId xmlns:p14="http://schemas.microsoft.com/office/powerpoint/2010/main" val="2333699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612769"/>
            <a:ext cx="7371644" cy="1196529"/>
          </a:xfrm>
        </p:spPr>
        <p:txBody>
          <a:bodyPr/>
          <a:lstStyle>
            <a:lvl1pPr>
              <a:defRPr baseline="0"/>
            </a:lvl1pPr>
          </a:lstStyle>
          <a:p>
            <a:r>
              <a:rPr lang="en-US" dirty="0" err="1" smtClean="0"/>
              <a:t>Lorem</a:t>
            </a:r>
            <a:r>
              <a:rPr lang="en-US" dirty="0" smtClean="0"/>
              <a:t> </a:t>
            </a:r>
            <a:r>
              <a:rPr lang="en-US" dirty="0" err="1" smtClean="0"/>
              <a:t>Ipsum</a:t>
            </a:r>
            <a:r>
              <a:rPr lang="en-US" dirty="0" smtClean="0"/>
              <a:t> Dolor</a:t>
            </a:r>
            <a:endParaRPr lang="en-US" dirty="0"/>
          </a:p>
        </p:txBody>
      </p:sp>
      <p:sp>
        <p:nvSpPr>
          <p:cNvPr id="3" name="Subtitle 2"/>
          <p:cNvSpPr>
            <a:spLocks noGrp="1"/>
          </p:cNvSpPr>
          <p:nvPr>
            <p:ph type="subTitle" idx="1" hasCustomPrompt="1"/>
          </p:nvPr>
        </p:nvSpPr>
        <p:spPr>
          <a:xfrm>
            <a:off x="680156" y="2809298"/>
            <a:ext cx="7377288" cy="13066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smtClean="0"/>
              <a:t>Sed</a:t>
            </a:r>
            <a:r>
              <a:rPr lang="en-US" dirty="0" smtClean="0"/>
              <a:t> un </a:t>
            </a:r>
            <a:r>
              <a:rPr lang="en-US" dirty="0" err="1" smtClean="0"/>
              <a:t>molestias</a:t>
            </a:r>
            <a:r>
              <a:rPr lang="en-US" dirty="0" smtClean="0"/>
              <a:t> </a:t>
            </a:r>
            <a:r>
              <a:rPr lang="en-US" dirty="0" err="1" smtClean="0"/>
              <a:t>excepture</a:t>
            </a:r>
            <a:r>
              <a:rPr lang="en-US" dirty="0" smtClean="0"/>
              <a:t> </a:t>
            </a:r>
            <a:r>
              <a:rPr lang="en-US" dirty="0" err="1" smtClean="0"/>
              <a:t>sint</a:t>
            </a:r>
            <a:endParaRPr lang="en-US" dirty="0" smtClean="0"/>
          </a:p>
        </p:txBody>
      </p:sp>
    </p:spTree>
    <p:extLst>
      <p:ext uri="{BB962C8B-B14F-4D97-AF65-F5344CB8AC3E}">
        <p14:creationId xmlns:p14="http://schemas.microsoft.com/office/powerpoint/2010/main" val="2409017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097456"/>
            <a:ext cx="7871326" cy="1143000"/>
          </a:xfrm>
        </p:spPr>
        <p:txBody>
          <a:bodyPr/>
          <a:lstStyle>
            <a:lvl1pPr marL="0" marR="0" indent="0" algn="l" defTabSz="457200" rtl="0" eaLnBrk="1" fontAlgn="auto" latinLnBrk="0" hangingPunct="1">
              <a:lnSpc>
                <a:spcPct val="100000"/>
              </a:lnSpc>
              <a:spcBef>
                <a:spcPct val="0"/>
              </a:spcBef>
              <a:spcAft>
                <a:spcPts val="0"/>
              </a:spcAft>
              <a:buClrTx/>
              <a:buSzTx/>
              <a:buFontTx/>
              <a:buNone/>
              <a:tabLst/>
              <a:defRPr/>
            </a:lvl1pPr>
          </a:lstStyle>
          <a:p>
            <a:r>
              <a:rPr lang="en-US" dirty="0" err="1" smtClean="0"/>
              <a:t>Lorem</a:t>
            </a:r>
            <a:r>
              <a:rPr lang="en-US" dirty="0" smtClean="0"/>
              <a:t> </a:t>
            </a:r>
            <a:r>
              <a:rPr lang="en-US" dirty="0" err="1" smtClean="0"/>
              <a:t>ipsum</a:t>
            </a:r>
            <a:r>
              <a:rPr lang="en-US" dirty="0" smtClean="0"/>
              <a:t> dolor</a:t>
            </a:r>
            <a:endParaRPr lang="en-US" dirty="0"/>
          </a:p>
        </p:txBody>
      </p:sp>
      <p:sp>
        <p:nvSpPr>
          <p:cNvPr id="3" name="Content Placeholder 2"/>
          <p:cNvSpPr>
            <a:spLocks noGrp="1"/>
          </p:cNvSpPr>
          <p:nvPr>
            <p:ph idx="1"/>
          </p:nvPr>
        </p:nvSpPr>
        <p:spPr>
          <a:xfrm>
            <a:off x="457200" y="2429332"/>
            <a:ext cx="7871326" cy="252641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Box 3"/>
          <p:cNvSpPr txBox="1"/>
          <p:nvPr userDrawn="1"/>
        </p:nvSpPr>
        <p:spPr>
          <a:xfrm>
            <a:off x="4281623" y="6326236"/>
            <a:ext cx="703580"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t>‹#›</a:t>
            </a:fld>
            <a:endParaRPr lang="en-US" sz="1200" dirty="0">
              <a:solidFill>
                <a:srgbClr val="FFFFFF"/>
              </a:solidFill>
              <a:latin typeface="Lucida Grande"/>
              <a:cs typeface="Lucida Grande"/>
            </a:endParaRPr>
          </a:p>
        </p:txBody>
      </p:sp>
      <p:sp>
        <p:nvSpPr>
          <p:cNvPr id="5" name="Footer Placeholder 4"/>
          <p:cNvSpPr txBox="1">
            <a:spLocks/>
          </p:cNvSpPr>
          <p:nvPr userDrawn="1"/>
        </p:nvSpPr>
        <p:spPr>
          <a:xfrm>
            <a:off x="2151572" y="6273984"/>
            <a:ext cx="2348159" cy="37606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Lucida Grande"/>
                <a:ea typeface="+mn-ea"/>
                <a:cs typeface="Lucida Gran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cs-CZ" dirty="0" smtClean="0"/>
              <a:t>11/15/13 | </a:t>
            </a:r>
            <a:r>
              <a:rPr lang="cs-CZ" dirty="0" err="1" smtClean="0"/>
              <a:t>Lorem</a:t>
            </a:r>
            <a:r>
              <a:rPr lang="cs-CZ" dirty="0" smtClean="0"/>
              <a:t> </a:t>
            </a:r>
            <a:r>
              <a:rPr lang="cs-CZ" dirty="0" err="1" smtClean="0"/>
              <a:t>Ipsum</a:t>
            </a:r>
            <a:endParaRPr lang="en-US" dirty="0"/>
          </a:p>
        </p:txBody>
      </p:sp>
    </p:spTree>
    <p:extLst>
      <p:ext uri="{BB962C8B-B14F-4D97-AF65-F5344CB8AC3E}">
        <p14:creationId xmlns:p14="http://schemas.microsoft.com/office/powerpoint/2010/main" val="1975654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p:spPr>
        <p:txBody>
          <a:bodyPr anchor="b">
            <a:noAutofit/>
          </a:bodyPr>
          <a:lstStyle>
            <a:lvl1pPr algn="l">
              <a:defRPr sz="22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0" y="1041995"/>
            <a:ext cx="4833687" cy="4425689"/>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0" y="1531651"/>
            <a:ext cx="3008313" cy="393603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5" name="TextBox 4"/>
          <p:cNvSpPr txBox="1"/>
          <p:nvPr userDrawn="1"/>
        </p:nvSpPr>
        <p:spPr>
          <a:xfrm>
            <a:off x="4281623" y="6326236"/>
            <a:ext cx="703580"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t>‹#›</a:t>
            </a:fld>
            <a:endParaRPr lang="en-US" sz="1200" dirty="0">
              <a:solidFill>
                <a:srgbClr val="FFFFFF"/>
              </a:solidFill>
              <a:latin typeface="Lucida Grande"/>
              <a:cs typeface="Lucida Grande"/>
            </a:endParaRPr>
          </a:p>
        </p:txBody>
      </p:sp>
      <p:sp>
        <p:nvSpPr>
          <p:cNvPr id="6" name="Footer Placeholder 4"/>
          <p:cNvSpPr txBox="1">
            <a:spLocks/>
          </p:cNvSpPr>
          <p:nvPr userDrawn="1"/>
        </p:nvSpPr>
        <p:spPr>
          <a:xfrm>
            <a:off x="2151572" y="6273984"/>
            <a:ext cx="2348159" cy="37606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Lucida Grande"/>
                <a:ea typeface="+mn-ea"/>
                <a:cs typeface="Lucida Gran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cs-CZ" dirty="0" smtClean="0"/>
              <a:t>11/15/13 | </a:t>
            </a:r>
            <a:r>
              <a:rPr lang="cs-CZ" dirty="0" err="1" smtClean="0"/>
              <a:t>Lorem</a:t>
            </a:r>
            <a:r>
              <a:rPr lang="cs-CZ" dirty="0" smtClean="0"/>
              <a:t> </a:t>
            </a:r>
            <a:r>
              <a:rPr lang="cs-CZ" dirty="0" err="1" smtClean="0"/>
              <a:t>Ipsum</a:t>
            </a:r>
            <a:endParaRPr lang="en-US" dirty="0"/>
          </a:p>
        </p:txBody>
      </p:sp>
    </p:spTree>
    <p:extLst>
      <p:ext uri="{BB962C8B-B14F-4D97-AF65-F5344CB8AC3E}">
        <p14:creationId xmlns:p14="http://schemas.microsoft.com/office/powerpoint/2010/main" val="2333699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emf"/><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9.xml"/><Relationship Id="rId7" Type="http://schemas.openxmlformats.org/officeDocument/2006/relationships/image" Target="../media/image2.emf"/><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1.emf"/><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13.xml"/><Relationship Id="rId7" Type="http://schemas.openxmlformats.org/officeDocument/2006/relationships/image" Target="../media/image2.em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1.emf"/><Relationship Id="rId5" Type="http://schemas.openxmlformats.org/officeDocument/2006/relationships/theme" Target="../theme/theme3.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17.xml"/><Relationship Id="rId7" Type="http://schemas.openxmlformats.org/officeDocument/2006/relationships/image" Target="../media/image2.emf"/><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emf"/><Relationship Id="rId5" Type="http://schemas.openxmlformats.org/officeDocument/2006/relationships/image" Target="../media/image4.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20.xml"/><Relationship Id="rId7" Type="http://schemas.openxmlformats.org/officeDocument/2006/relationships/image" Target="../media/image2.emf"/><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1.emf"/><Relationship Id="rId5" Type="http://schemas.openxmlformats.org/officeDocument/2006/relationships/theme" Target="../theme/theme5.xml"/><Relationship Id="rId4"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24.xml"/><Relationship Id="rId7" Type="http://schemas.openxmlformats.org/officeDocument/2006/relationships/image" Target="../media/image2.emf"/><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1.emf"/><Relationship Id="rId5" Type="http://schemas.openxmlformats.org/officeDocument/2006/relationships/theme" Target="../theme/theme6.xml"/><Relationship Id="rId4"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28.xml"/><Relationship Id="rId7" Type="http://schemas.openxmlformats.org/officeDocument/2006/relationships/image" Target="../media/image2.emf"/><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1.emf"/><Relationship Id="rId5" Type="http://schemas.openxmlformats.org/officeDocument/2006/relationships/theme" Target="../theme/theme7.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D4E33"/>
        </a:solidFill>
        <a:effectLst/>
      </p:bgPr>
    </p:bg>
    <p:spTree>
      <p:nvGrpSpPr>
        <p:cNvPr id="1" name=""/>
        <p:cNvGrpSpPr/>
        <p:nvPr/>
      </p:nvGrpSpPr>
      <p:grpSpPr>
        <a:xfrm>
          <a:off x="0" y="0"/>
          <a:ext cx="0" cy="0"/>
          <a:chOff x="0" y="0"/>
          <a:chExt cx="0" cy="0"/>
        </a:xfrm>
      </p:grpSpPr>
      <p:sp>
        <p:nvSpPr>
          <p:cNvPr id="7" name="TextBox 6"/>
          <p:cNvSpPr txBox="1"/>
          <p:nvPr userDrawn="1"/>
        </p:nvSpPr>
        <p:spPr>
          <a:xfrm>
            <a:off x="267368" y="5307263"/>
            <a:ext cx="184666" cy="369332"/>
          </a:xfrm>
          <a:prstGeom prst="rect">
            <a:avLst/>
          </a:prstGeom>
          <a:noFill/>
        </p:spPr>
        <p:txBody>
          <a:bodyPr wrap="none" rtlCol="0">
            <a:spAutoFit/>
          </a:bodyPr>
          <a:lstStyle/>
          <a:p>
            <a:endParaRPr lang="en-US" dirty="0"/>
          </a:p>
        </p:txBody>
      </p:sp>
      <p:sp>
        <p:nvSpPr>
          <p:cNvPr id="8" name="Title Placeholder 1"/>
          <p:cNvSpPr>
            <a:spLocks noGrp="1"/>
          </p:cNvSpPr>
          <p:nvPr>
            <p:ph type="title"/>
          </p:nvPr>
        </p:nvSpPr>
        <p:spPr>
          <a:xfrm>
            <a:off x="457200" y="1097456"/>
            <a:ext cx="8229600" cy="1143000"/>
          </a:xfrm>
          <a:prstGeom prst="rect">
            <a:avLst/>
          </a:prstGeom>
        </p:spPr>
        <p:txBody>
          <a:bodyPr vert="horz" lIns="91440" tIns="45720" rIns="91440" bIns="45720" rtlCol="0" anchor="ctr">
            <a:normAutofit/>
          </a:bodyPr>
          <a:lstStyle/>
          <a:p>
            <a:r>
              <a:rPr lang="en-US" dirty="0" smtClean="0"/>
              <a:t>Project Title</a:t>
            </a:r>
            <a:endParaRPr lang="en-US" dirty="0"/>
          </a:p>
        </p:txBody>
      </p:sp>
      <p:sp>
        <p:nvSpPr>
          <p:cNvPr id="9" name="Text Placeholder 2"/>
          <p:cNvSpPr>
            <a:spLocks noGrp="1"/>
          </p:cNvSpPr>
          <p:nvPr>
            <p:ph type="body" idx="1"/>
          </p:nvPr>
        </p:nvSpPr>
        <p:spPr>
          <a:xfrm>
            <a:off x="457200" y="2379579"/>
            <a:ext cx="8229600" cy="2526418"/>
          </a:xfrm>
          <a:prstGeom prst="rect">
            <a:avLst/>
          </a:prstGeom>
        </p:spPr>
        <p:txBody>
          <a:bodyPr vert="horz" lIns="91440" tIns="45720" rIns="91440" bIns="45720" rtlCol="0">
            <a:normAutofit/>
          </a:bodyPr>
          <a:lstStyle/>
          <a:p>
            <a:pPr lvl="0"/>
            <a:r>
              <a:rPr lang="en-US" dirty="0" err="1" smtClean="0"/>
              <a:t>Lorem</a:t>
            </a:r>
            <a:r>
              <a:rPr lang="en-US" dirty="0" smtClean="0"/>
              <a:t> </a:t>
            </a:r>
            <a:r>
              <a:rPr lang="en-US" dirty="0" err="1" smtClean="0"/>
              <a:t>Ipsum</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userDrawn="1"/>
        </p:nvPicPr>
        <p:blipFill>
          <a:blip r:embed="rId8"/>
          <a:stretch>
            <a:fillRect/>
          </a:stretch>
        </p:blipFill>
        <p:spPr>
          <a:xfrm>
            <a:off x="0" y="5598553"/>
            <a:ext cx="9170736" cy="1330073"/>
          </a:xfrm>
          <a:prstGeom prst="rect">
            <a:avLst/>
          </a:prstGeom>
        </p:spPr>
      </p:pic>
      <p:pic>
        <p:nvPicPr>
          <p:cNvPr id="11" name="Picture 10"/>
          <p:cNvPicPr>
            <a:picLocks noChangeAspect="1"/>
          </p:cNvPicPr>
          <p:nvPr userDrawn="1"/>
        </p:nvPicPr>
        <p:blipFill>
          <a:blip r:embed="rId9"/>
          <a:stretch>
            <a:fillRect/>
          </a:stretch>
        </p:blipFill>
        <p:spPr>
          <a:xfrm>
            <a:off x="369048" y="6019295"/>
            <a:ext cx="1745673" cy="533400"/>
          </a:xfrm>
          <a:prstGeom prst="rect">
            <a:avLst/>
          </a:prstGeom>
        </p:spPr>
      </p:pic>
      <p:pic>
        <p:nvPicPr>
          <p:cNvPr id="13" name="Picture 12"/>
          <p:cNvPicPr>
            <a:picLocks noChangeAspect="1"/>
          </p:cNvPicPr>
          <p:nvPr userDrawn="1"/>
        </p:nvPicPr>
        <p:blipFill>
          <a:blip r:embed="rId10"/>
          <a:stretch>
            <a:fillRect/>
          </a:stretch>
        </p:blipFill>
        <p:spPr>
          <a:xfrm>
            <a:off x="6274508" y="0"/>
            <a:ext cx="2869492" cy="2379579"/>
          </a:xfrm>
          <a:prstGeom prst="rect">
            <a:avLst/>
          </a:prstGeom>
        </p:spPr>
      </p:pic>
    </p:spTree>
    <p:extLst>
      <p:ext uri="{BB962C8B-B14F-4D97-AF65-F5344CB8AC3E}">
        <p14:creationId xmlns:p14="http://schemas.microsoft.com/office/powerpoint/2010/main" val="36045686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81" r:id="rId5"/>
    <p:sldLayoutId id="2147483649" r:id="rId6"/>
  </p:sldLayoutIdLst>
  <p:txStyles>
    <p:titleStyle>
      <a:lvl1pPr algn="l" defTabSz="457200" rtl="0" eaLnBrk="1" latinLnBrk="0" hangingPunct="1">
        <a:spcBef>
          <a:spcPct val="0"/>
        </a:spcBef>
        <a:buNone/>
        <a:defRPr sz="5000" kern="1200">
          <a:solidFill>
            <a:srgbClr val="FFFFFF"/>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200" kern="1200">
          <a:solidFill>
            <a:srgbClr val="6C3302"/>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6C3302"/>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6C3302"/>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6C3302"/>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6C3302"/>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B2A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97456"/>
            <a:ext cx="8018379" cy="1143000"/>
          </a:xfrm>
          <a:prstGeom prst="rect">
            <a:avLst/>
          </a:prstGeom>
        </p:spPr>
        <p:txBody>
          <a:bodyPr vert="horz" lIns="91440" tIns="45720" rIns="91440" bIns="45720" rtlCol="0" anchor="ctr">
            <a:normAutofit/>
          </a:bodyPr>
          <a:lstStyle/>
          <a:p>
            <a:r>
              <a:rPr lang="en-US" dirty="0" smtClean="0"/>
              <a:t>Project Title</a:t>
            </a:r>
            <a:endParaRPr lang="en-US" dirty="0"/>
          </a:p>
        </p:txBody>
      </p:sp>
      <p:sp>
        <p:nvSpPr>
          <p:cNvPr id="3" name="Text Placeholder 2"/>
          <p:cNvSpPr>
            <a:spLocks noGrp="1"/>
          </p:cNvSpPr>
          <p:nvPr>
            <p:ph type="body" idx="1"/>
          </p:nvPr>
        </p:nvSpPr>
        <p:spPr>
          <a:xfrm>
            <a:off x="457200" y="2429332"/>
            <a:ext cx="8018379" cy="2526418"/>
          </a:xfrm>
          <a:prstGeom prst="rect">
            <a:avLst/>
          </a:prstGeom>
        </p:spPr>
        <p:txBody>
          <a:bodyPr vert="horz" lIns="91440" tIns="45720" rIns="91440" bIns="45720" rtlCol="0">
            <a:normAutofit/>
          </a:bodyPr>
          <a:lstStyle/>
          <a:p>
            <a:pPr lvl="0"/>
            <a:r>
              <a:rPr lang="en-US" dirty="0" err="1" smtClean="0"/>
              <a:t>Lorem</a:t>
            </a:r>
            <a:r>
              <a:rPr lang="en-US" dirty="0" smtClean="0"/>
              <a:t> </a:t>
            </a:r>
            <a:r>
              <a:rPr lang="en-US" dirty="0" err="1" smtClean="0"/>
              <a:t>Ipsum</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p:nvPicPr>
        <p:blipFill>
          <a:blip r:embed="rId6"/>
          <a:stretch>
            <a:fillRect/>
          </a:stretch>
        </p:blipFill>
        <p:spPr>
          <a:xfrm>
            <a:off x="0" y="5561263"/>
            <a:ext cx="9170736" cy="1330073"/>
          </a:xfrm>
          <a:prstGeom prst="rect">
            <a:avLst/>
          </a:prstGeom>
        </p:spPr>
      </p:pic>
      <p:sp>
        <p:nvSpPr>
          <p:cNvPr id="5" name="Footer Placeholder 4"/>
          <p:cNvSpPr>
            <a:spLocks noGrp="1"/>
          </p:cNvSpPr>
          <p:nvPr>
            <p:ph type="ftr" sz="quarter" idx="3"/>
          </p:nvPr>
        </p:nvSpPr>
        <p:spPr>
          <a:xfrm>
            <a:off x="2114721" y="6294515"/>
            <a:ext cx="2485048" cy="365125"/>
          </a:xfrm>
          <a:prstGeom prst="rect">
            <a:avLst/>
          </a:prstGeom>
        </p:spPr>
        <p:txBody>
          <a:bodyPr vert="horz" lIns="91440" tIns="45720" rIns="91440" bIns="45720" rtlCol="0" anchor="ctr"/>
          <a:lstStyle>
            <a:lvl1pPr algn="ctr">
              <a:defRPr sz="1000">
                <a:solidFill>
                  <a:schemeClr val="bg1"/>
                </a:solidFill>
                <a:latin typeface="Lucida Grande"/>
                <a:cs typeface="Lucida Grande"/>
              </a:defRPr>
            </a:lvl1pPr>
          </a:lstStyle>
          <a:p>
            <a:r>
              <a:rPr lang="en-US" smtClean="0"/>
              <a:t>Lorem ipsum</a:t>
            </a:r>
            <a:endParaRPr lang="en-US" dirty="0"/>
          </a:p>
        </p:txBody>
      </p:sp>
      <p:pic>
        <p:nvPicPr>
          <p:cNvPr id="10" name="Picture 9"/>
          <p:cNvPicPr>
            <a:picLocks noChangeAspect="1"/>
          </p:cNvPicPr>
          <p:nvPr/>
        </p:nvPicPr>
        <p:blipFill>
          <a:blip r:embed="rId7"/>
          <a:stretch>
            <a:fillRect/>
          </a:stretch>
        </p:blipFill>
        <p:spPr>
          <a:xfrm>
            <a:off x="369048" y="6019295"/>
            <a:ext cx="1745673" cy="533400"/>
          </a:xfrm>
          <a:prstGeom prst="rect">
            <a:avLst/>
          </a:prstGeom>
        </p:spPr>
      </p:pic>
      <p:sp>
        <p:nvSpPr>
          <p:cNvPr id="9" name="TextBox 8"/>
          <p:cNvSpPr txBox="1"/>
          <p:nvPr userDrawn="1"/>
        </p:nvSpPr>
        <p:spPr>
          <a:xfrm>
            <a:off x="267368" y="5307263"/>
            <a:ext cx="184666" cy="369332"/>
          </a:xfrm>
          <a:prstGeom prst="rect">
            <a:avLst/>
          </a:prstGeom>
          <a:noFill/>
        </p:spPr>
        <p:txBody>
          <a:bodyPr wrap="none" rtlCol="0">
            <a:spAutoFit/>
          </a:bodyPr>
          <a:lstStyle/>
          <a:p>
            <a:endParaRPr lang="en-US" dirty="0"/>
          </a:p>
        </p:txBody>
      </p:sp>
      <p:pic>
        <p:nvPicPr>
          <p:cNvPr id="13" name="Picture 12"/>
          <p:cNvPicPr>
            <a:picLocks noChangeAspect="1"/>
          </p:cNvPicPr>
          <p:nvPr userDrawn="1"/>
        </p:nvPicPr>
        <p:blipFill>
          <a:blip r:embed="rId6"/>
          <a:stretch>
            <a:fillRect/>
          </a:stretch>
        </p:blipFill>
        <p:spPr>
          <a:xfrm>
            <a:off x="0" y="5598553"/>
            <a:ext cx="9170736" cy="1330073"/>
          </a:xfrm>
          <a:prstGeom prst="rect">
            <a:avLst/>
          </a:prstGeom>
        </p:spPr>
      </p:pic>
      <p:pic>
        <p:nvPicPr>
          <p:cNvPr id="14" name="Picture 13"/>
          <p:cNvPicPr>
            <a:picLocks noChangeAspect="1"/>
          </p:cNvPicPr>
          <p:nvPr userDrawn="1"/>
        </p:nvPicPr>
        <p:blipFill>
          <a:blip r:embed="rId7"/>
          <a:stretch>
            <a:fillRect/>
          </a:stretch>
        </p:blipFill>
        <p:spPr>
          <a:xfrm>
            <a:off x="369048" y="6019295"/>
            <a:ext cx="1745673" cy="533400"/>
          </a:xfrm>
          <a:prstGeom prst="rect">
            <a:avLst/>
          </a:prstGeom>
        </p:spPr>
      </p:pic>
      <p:pic>
        <p:nvPicPr>
          <p:cNvPr id="12" name="Picture 11"/>
          <p:cNvPicPr>
            <a:picLocks noChangeAspect="1"/>
          </p:cNvPicPr>
          <p:nvPr userDrawn="1"/>
        </p:nvPicPr>
        <p:blipFill>
          <a:blip r:embed="rId8"/>
          <a:stretch>
            <a:fillRect/>
          </a:stretch>
        </p:blipFill>
        <p:spPr>
          <a:xfrm>
            <a:off x="6274508" y="0"/>
            <a:ext cx="2869492" cy="2379579"/>
          </a:xfrm>
          <a:prstGeom prst="rect">
            <a:avLst/>
          </a:prstGeom>
        </p:spPr>
      </p:pic>
    </p:spTree>
    <p:extLst>
      <p:ext uri="{BB962C8B-B14F-4D97-AF65-F5344CB8AC3E}">
        <p14:creationId xmlns:p14="http://schemas.microsoft.com/office/powerpoint/2010/main" val="173792626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p:txStyles>
    <p:titleStyle>
      <a:lvl1pPr algn="l" defTabSz="457200" rtl="0" eaLnBrk="1" latinLnBrk="0" hangingPunct="1">
        <a:spcBef>
          <a:spcPct val="0"/>
        </a:spcBef>
        <a:buNone/>
        <a:defRPr sz="5000" kern="1200">
          <a:solidFill>
            <a:srgbClr val="003262"/>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200" kern="1200">
          <a:solidFill>
            <a:schemeClr val="bg1"/>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chemeClr val="bg1"/>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chemeClr val="bg1"/>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chemeClr val="bg1"/>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chemeClr val="bg1"/>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9DAD33"/>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1097456"/>
            <a:ext cx="7617326" cy="1143000"/>
          </a:xfrm>
          <a:prstGeom prst="rect">
            <a:avLst/>
          </a:prstGeom>
        </p:spPr>
        <p:txBody>
          <a:bodyPr vert="horz" lIns="91440" tIns="45720" rIns="91440" bIns="45720" rtlCol="0" anchor="ctr">
            <a:normAutofit/>
          </a:bodyPr>
          <a:lstStyle/>
          <a:p>
            <a:r>
              <a:rPr lang="en-US" dirty="0" smtClean="0"/>
              <a:t>Project Title</a:t>
            </a:r>
            <a:endParaRPr lang="en-US" dirty="0"/>
          </a:p>
        </p:txBody>
      </p:sp>
      <p:sp>
        <p:nvSpPr>
          <p:cNvPr id="8" name="Text Placeholder 2"/>
          <p:cNvSpPr>
            <a:spLocks noGrp="1"/>
          </p:cNvSpPr>
          <p:nvPr>
            <p:ph type="body" idx="1"/>
          </p:nvPr>
        </p:nvSpPr>
        <p:spPr>
          <a:xfrm>
            <a:off x="457200" y="2379579"/>
            <a:ext cx="7617326" cy="2526418"/>
          </a:xfrm>
          <a:prstGeom prst="rect">
            <a:avLst/>
          </a:prstGeom>
        </p:spPr>
        <p:txBody>
          <a:bodyPr vert="horz" lIns="91440" tIns="45720" rIns="91440" bIns="45720" rtlCol="0">
            <a:normAutofit/>
          </a:bodyPr>
          <a:lstStyle/>
          <a:p>
            <a:pPr lvl="0"/>
            <a:r>
              <a:rPr lang="en-US" dirty="0" err="1" smtClean="0"/>
              <a:t>Lorem</a:t>
            </a:r>
            <a:r>
              <a:rPr lang="en-US" dirty="0" smtClean="0"/>
              <a:t> </a:t>
            </a:r>
            <a:r>
              <a:rPr lang="en-US" dirty="0" err="1" smtClean="0"/>
              <a:t>Ipsum</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6"/>
          <a:stretch>
            <a:fillRect/>
          </a:stretch>
        </p:blipFill>
        <p:spPr>
          <a:xfrm>
            <a:off x="0" y="5561263"/>
            <a:ext cx="9170736" cy="1330073"/>
          </a:xfrm>
          <a:prstGeom prst="rect">
            <a:avLst/>
          </a:prstGeom>
        </p:spPr>
      </p:pic>
      <p:sp>
        <p:nvSpPr>
          <p:cNvPr id="10" name="Footer Placeholder 4"/>
          <p:cNvSpPr>
            <a:spLocks noGrp="1"/>
          </p:cNvSpPr>
          <p:nvPr>
            <p:ph type="ftr" sz="quarter" idx="3"/>
          </p:nvPr>
        </p:nvSpPr>
        <p:spPr>
          <a:xfrm>
            <a:off x="2114721" y="6294515"/>
            <a:ext cx="2485048" cy="365125"/>
          </a:xfrm>
          <a:prstGeom prst="rect">
            <a:avLst/>
          </a:prstGeom>
        </p:spPr>
        <p:txBody>
          <a:bodyPr vert="horz" lIns="91440" tIns="45720" rIns="91440" bIns="45720" rtlCol="0" anchor="ctr"/>
          <a:lstStyle>
            <a:lvl1pPr algn="ctr">
              <a:defRPr sz="1000">
                <a:solidFill>
                  <a:schemeClr val="bg1"/>
                </a:solidFill>
                <a:latin typeface="Lucida Grande"/>
                <a:cs typeface="Lucida Grande"/>
              </a:defRPr>
            </a:lvl1pPr>
          </a:lstStyle>
          <a:p>
            <a:r>
              <a:rPr lang="en-US" smtClean="0"/>
              <a:t>Lorem ipsum</a:t>
            </a:r>
            <a:endParaRPr lang="en-US" dirty="0"/>
          </a:p>
        </p:txBody>
      </p:sp>
      <p:pic>
        <p:nvPicPr>
          <p:cNvPr id="11" name="Picture 10"/>
          <p:cNvPicPr>
            <a:picLocks noChangeAspect="1"/>
          </p:cNvPicPr>
          <p:nvPr userDrawn="1"/>
        </p:nvPicPr>
        <p:blipFill>
          <a:blip r:embed="rId7"/>
          <a:stretch>
            <a:fillRect/>
          </a:stretch>
        </p:blipFill>
        <p:spPr>
          <a:xfrm>
            <a:off x="369048" y="6019295"/>
            <a:ext cx="1745673" cy="533400"/>
          </a:xfrm>
          <a:prstGeom prst="rect">
            <a:avLst/>
          </a:prstGeom>
        </p:spPr>
      </p:pic>
      <p:sp>
        <p:nvSpPr>
          <p:cNvPr id="12" name="TextBox 11"/>
          <p:cNvSpPr txBox="1"/>
          <p:nvPr userDrawn="1"/>
        </p:nvSpPr>
        <p:spPr>
          <a:xfrm>
            <a:off x="267368" y="5307263"/>
            <a:ext cx="184666" cy="369332"/>
          </a:xfrm>
          <a:prstGeom prst="rect">
            <a:avLst/>
          </a:prstGeom>
          <a:noFill/>
        </p:spPr>
        <p:txBody>
          <a:bodyPr wrap="none" rtlCol="0">
            <a:spAutoFit/>
          </a:bodyPr>
          <a:lstStyle/>
          <a:p>
            <a:endParaRPr lang="en-US" dirty="0"/>
          </a:p>
        </p:txBody>
      </p:sp>
      <p:pic>
        <p:nvPicPr>
          <p:cNvPr id="13" name="Picture 12"/>
          <p:cNvPicPr>
            <a:picLocks noChangeAspect="1"/>
          </p:cNvPicPr>
          <p:nvPr userDrawn="1"/>
        </p:nvPicPr>
        <p:blipFill>
          <a:blip r:embed="rId6"/>
          <a:stretch>
            <a:fillRect/>
          </a:stretch>
        </p:blipFill>
        <p:spPr>
          <a:xfrm>
            <a:off x="0" y="5598553"/>
            <a:ext cx="9170736" cy="1330073"/>
          </a:xfrm>
          <a:prstGeom prst="rect">
            <a:avLst/>
          </a:prstGeom>
        </p:spPr>
      </p:pic>
      <p:pic>
        <p:nvPicPr>
          <p:cNvPr id="14" name="Picture 13"/>
          <p:cNvPicPr>
            <a:picLocks noChangeAspect="1"/>
          </p:cNvPicPr>
          <p:nvPr userDrawn="1"/>
        </p:nvPicPr>
        <p:blipFill>
          <a:blip r:embed="rId7"/>
          <a:stretch>
            <a:fillRect/>
          </a:stretch>
        </p:blipFill>
        <p:spPr>
          <a:xfrm>
            <a:off x="369048" y="6019295"/>
            <a:ext cx="1745673" cy="533400"/>
          </a:xfrm>
          <a:prstGeom prst="rect">
            <a:avLst/>
          </a:prstGeom>
        </p:spPr>
      </p:pic>
      <p:pic>
        <p:nvPicPr>
          <p:cNvPr id="15" name="Picture 14"/>
          <p:cNvPicPr>
            <a:picLocks noChangeAspect="1"/>
          </p:cNvPicPr>
          <p:nvPr userDrawn="1"/>
        </p:nvPicPr>
        <p:blipFill>
          <a:blip r:embed="rId8"/>
          <a:stretch>
            <a:fillRect/>
          </a:stretch>
        </p:blipFill>
        <p:spPr>
          <a:xfrm>
            <a:off x="6274508" y="0"/>
            <a:ext cx="2869492" cy="2379579"/>
          </a:xfrm>
          <a:prstGeom prst="rect">
            <a:avLst/>
          </a:prstGeom>
        </p:spPr>
      </p:pic>
    </p:spTree>
    <p:extLst>
      <p:ext uri="{BB962C8B-B14F-4D97-AF65-F5344CB8AC3E}">
        <p14:creationId xmlns:p14="http://schemas.microsoft.com/office/powerpoint/2010/main" val="307207408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txStyles>
    <p:titleStyle>
      <a:lvl1pPr algn="l" defTabSz="457200" rtl="0" eaLnBrk="1" latinLnBrk="0" hangingPunct="1">
        <a:spcBef>
          <a:spcPct val="0"/>
        </a:spcBef>
        <a:buNone/>
        <a:defRPr sz="5000" kern="1200">
          <a:solidFill>
            <a:schemeClr val="bg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200" kern="1200">
          <a:solidFill>
            <a:srgbClr val="003262"/>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003262"/>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003262"/>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003262"/>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003262"/>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5962648901_0a58d30a05_ov2.jpg"/>
          <p:cNvPicPr>
            <a:picLocks noChangeAspect="1"/>
          </p:cNvPicPr>
          <p:nvPr userDrawn="1"/>
        </p:nvPicPr>
        <p:blipFill rotWithShape="1">
          <a:blip r:embed="rId5">
            <a:extLst>
              <a:ext uri="{28A0092B-C50C-407E-A947-70E740481C1C}">
                <a14:useLocalDpi xmlns:a14="http://schemas.microsoft.com/office/drawing/2010/main" val="0"/>
              </a:ext>
            </a:extLst>
          </a:blip>
          <a:srcRect t="10572"/>
          <a:stretch/>
        </p:blipFill>
        <p:spPr>
          <a:xfrm>
            <a:off x="0" y="0"/>
            <a:ext cx="9157368" cy="6928626"/>
          </a:xfrm>
          <a:prstGeom prst="rect">
            <a:avLst/>
          </a:prstGeom>
        </p:spPr>
      </p:pic>
      <p:pic>
        <p:nvPicPr>
          <p:cNvPr id="8" name="Picture 7"/>
          <p:cNvPicPr>
            <a:picLocks noChangeAspect="1"/>
          </p:cNvPicPr>
          <p:nvPr userDrawn="1"/>
        </p:nvPicPr>
        <p:blipFill>
          <a:blip r:embed="rId6"/>
          <a:stretch>
            <a:fillRect/>
          </a:stretch>
        </p:blipFill>
        <p:spPr>
          <a:xfrm>
            <a:off x="0" y="5598553"/>
            <a:ext cx="9170736" cy="1330073"/>
          </a:xfrm>
          <a:prstGeom prst="rect">
            <a:avLst/>
          </a:prstGeom>
        </p:spPr>
      </p:pic>
      <p:pic>
        <p:nvPicPr>
          <p:cNvPr id="9" name="Picture 8"/>
          <p:cNvPicPr>
            <a:picLocks noChangeAspect="1"/>
          </p:cNvPicPr>
          <p:nvPr userDrawn="1"/>
        </p:nvPicPr>
        <p:blipFill>
          <a:blip r:embed="rId7"/>
          <a:stretch>
            <a:fillRect/>
          </a:stretch>
        </p:blipFill>
        <p:spPr>
          <a:xfrm>
            <a:off x="369048" y="6019295"/>
            <a:ext cx="1745673" cy="533400"/>
          </a:xfrm>
          <a:prstGeom prst="rect">
            <a:avLst/>
          </a:prstGeom>
        </p:spPr>
      </p:pic>
      <p:pic>
        <p:nvPicPr>
          <p:cNvPr id="10" name="Picture 9"/>
          <p:cNvPicPr>
            <a:picLocks noChangeAspect="1"/>
          </p:cNvPicPr>
          <p:nvPr userDrawn="1"/>
        </p:nvPicPr>
        <p:blipFill>
          <a:blip r:embed="rId8"/>
          <a:stretch>
            <a:fillRect/>
          </a:stretch>
        </p:blipFill>
        <p:spPr>
          <a:xfrm>
            <a:off x="6274508" y="0"/>
            <a:ext cx="2869492" cy="2379579"/>
          </a:xfrm>
          <a:prstGeom prst="rect">
            <a:avLst/>
          </a:prstGeom>
        </p:spPr>
      </p:pic>
    </p:spTree>
    <p:extLst>
      <p:ext uri="{BB962C8B-B14F-4D97-AF65-F5344CB8AC3E}">
        <p14:creationId xmlns:p14="http://schemas.microsoft.com/office/powerpoint/2010/main" val="1391154547"/>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708" r:id="rId3"/>
  </p:sldLayoutIdLst>
  <p:txStyles>
    <p:titleStyle>
      <a:lvl1pPr algn="l" defTabSz="457200" rtl="0" eaLnBrk="1" latinLnBrk="0" hangingPunct="1">
        <a:spcBef>
          <a:spcPct val="0"/>
        </a:spcBef>
        <a:buNone/>
        <a:defRPr sz="5000" kern="1200">
          <a:solidFill>
            <a:srgbClr val="FFFFFF"/>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200" kern="1200">
          <a:solidFill>
            <a:srgbClr val="FFFFF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FFFFF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FFFFF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FFFFF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FFFFF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9DAD33"/>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1097456"/>
            <a:ext cx="7617326" cy="1143000"/>
          </a:xfrm>
          <a:prstGeom prst="rect">
            <a:avLst/>
          </a:prstGeom>
        </p:spPr>
        <p:txBody>
          <a:bodyPr vert="horz" lIns="91440" tIns="45720" rIns="91440" bIns="45720" rtlCol="0" anchor="ctr">
            <a:normAutofit/>
          </a:bodyPr>
          <a:lstStyle/>
          <a:p>
            <a:r>
              <a:rPr lang="en-US" dirty="0" smtClean="0"/>
              <a:t>Project Title</a:t>
            </a:r>
            <a:endParaRPr lang="en-US" dirty="0"/>
          </a:p>
        </p:txBody>
      </p:sp>
      <p:sp>
        <p:nvSpPr>
          <p:cNvPr id="8" name="Text Placeholder 2"/>
          <p:cNvSpPr>
            <a:spLocks noGrp="1"/>
          </p:cNvSpPr>
          <p:nvPr>
            <p:ph type="body" idx="1"/>
          </p:nvPr>
        </p:nvSpPr>
        <p:spPr>
          <a:xfrm>
            <a:off x="457200" y="2379579"/>
            <a:ext cx="7617326" cy="2526418"/>
          </a:xfrm>
          <a:prstGeom prst="rect">
            <a:avLst/>
          </a:prstGeom>
        </p:spPr>
        <p:txBody>
          <a:bodyPr vert="horz" lIns="91440" tIns="45720" rIns="91440" bIns="45720" rtlCol="0">
            <a:normAutofit/>
          </a:bodyPr>
          <a:lstStyle/>
          <a:p>
            <a:pPr lvl="0"/>
            <a:r>
              <a:rPr lang="en-US" dirty="0" err="1" smtClean="0"/>
              <a:t>Lorem</a:t>
            </a:r>
            <a:r>
              <a:rPr lang="en-US" dirty="0" smtClean="0"/>
              <a:t> </a:t>
            </a:r>
            <a:r>
              <a:rPr lang="en-US" dirty="0" err="1" smtClean="0"/>
              <a:t>Ipsum</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6"/>
          <a:stretch>
            <a:fillRect/>
          </a:stretch>
        </p:blipFill>
        <p:spPr>
          <a:xfrm>
            <a:off x="0" y="5561263"/>
            <a:ext cx="9170736" cy="1330073"/>
          </a:xfrm>
          <a:prstGeom prst="rect">
            <a:avLst/>
          </a:prstGeom>
        </p:spPr>
      </p:pic>
      <p:sp>
        <p:nvSpPr>
          <p:cNvPr id="10" name="Footer Placeholder 4"/>
          <p:cNvSpPr>
            <a:spLocks noGrp="1"/>
          </p:cNvSpPr>
          <p:nvPr>
            <p:ph type="ftr" sz="quarter" idx="3"/>
          </p:nvPr>
        </p:nvSpPr>
        <p:spPr>
          <a:xfrm>
            <a:off x="2114721" y="6294515"/>
            <a:ext cx="2485048" cy="365125"/>
          </a:xfrm>
          <a:prstGeom prst="rect">
            <a:avLst/>
          </a:prstGeom>
        </p:spPr>
        <p:txBody>
          <a:bodyPr vert="horz" lIns="91440" tIns="45720" rIns="91440" bIns="45720" rtlCol="0" anchor="ctr"/>
          <a:lstStyle>
            <a:lvl1pPr algn="ctr">
              <a:defRPr sz="1000">
                <a:solidFill>
                  <a:schemeClr val="bg1"/>
                </a:solidFill>
                <a:latin typeface="Lucida Grande"/>
                <a:cs typeface="Lucida Grande"/>
              </a:defRPr>
            </a:lvl1pPr>
          </a:lstStyle>
          <a:p>
            <a:r>
              <a:rPr lang="en-US" smtClean="0">
                <a:solidFill>
                  <a:prstClr val="white"/>
                </a:solidFill>
              </a:rPr>
              <a:t>Lorem ipsum</a:t>
            </a:r>
            <a:endParaRPr lang="en-US" dirty="0">
              <a:solidFill>
                <a:prstClr val="white"/>
              </a:solidFill>
            </a:endParaRPr>
          </a:p>
        </p:txBody>
      </p:sp>
      <p:pic>
        <p:nvPicPr>
          <p:cNvPr id="11" name="Picture 10"/>
          <p:cNvPicPr>
            <a:picLocks noChangeAspect="1"/>
          </p:cNvPicPr>
          <p:nvPr userDrawn="1"/>
        </p:nvPicPr>
        <p:blipFill>
          <a:blip r:embed="rId7"/>
          <a:stretch>
            <a:fillRect/>
          </a:stretch>
        </p:blipFill>
        <p:spPr>
          <a:xfrm>
            <a:off x="369048" y="6019295"/>
            <a:ext cx="1745673" cy="533400"/>
          </a:xfrm>
          <a:prstGeom prst="rect">
            <a:avLst/>
          </a:prstGeom>
        </p:spPr>
      </p:pic>
      <p:sp>
        <p:nvSpPr>
          <p:cNvPr id="12" name="TextBox 11"/>
          <p:cNvSpPr txBox="1"/>
          <p:nvPr userDrawn="1"/>
        </p:nvSpPr>
        <p:spPr>
          <a:xfrm>
            <a:off x="267368" y="5307263"/>
            <a:ext cx="184666" cy="369332"/>
          </a:xfrm>
          <a:prstGeom prst="rect">
            <a:avLst/>
          </a:prstGeom>
          <a:noFill/>
        </p:spPr>
        <p:txBody>
          <a:bodyPr wrap="none" rtlCol="0">
            <a:spAutoFit/>
          </a:bodyPr>
          <a:lstStyle/>
          <a:p>
            <a:endParaRPr lang="en-US" dirty="0">
              <a:solidFill>
                <a:prstClr val="black"/>
              </a:solidFill>
            </a:endParaRPr>
          </a:p>
        </p:txBody>
      </p:sp>
      <p:pic>
        <p:nvPicPr>
          <p:cNvPr id="13" name="Picture 12"/>
          <p:cNvPicPr>
            <a:picLocks noChangeAspect="1"/>
          </p:cNvPicPr>
          <p:nvPr userDrawn="1"/>
        </p:nvPicPr>
        <p:blipFill>
          <a:blip r:embed="rId6"/>
          <a:stretch>
            <a:fillRect/>
          </a:stretch>
        </p:blipFill>
        <p:spPr>
          <a:xfrm>
            <a:off x="0" y="5598553"/>
            <a:ext cx="9170736" cy="1330073"/>
          </a:xfrm>
          <a:prstGeom prst="rect">
            <a:avLst/>
          </a:prstGeom>
        </p:spPr>
      </p:pic>
      <p:pic>
        <p:nvPicPr>
          <p:cNvPr id="14" name="Picture 13"/>
          <p:cNvPicPr>
            <a:picLocks noChangeAspect="1"/>
          </p:cNvPicPr>
          <p:nvPr userDrawn="1"/>
        </p:nvPicPr>
        <p:blipFill>
          <a:blip r:embed="rId7"/>
          <a:stretch>
            <a:fillRect/>
          </a:stretch>
        </p:blipFill>
        <p:spPr>
          <a:xfrm>
            <a:off x="369048" y="6019295"/>
            <a:ext cx="1745673" cy="533400"/>
          </a:xfrm>
          <a:prstGeom prst="rect">
            <a:avLst/>
          </a:prstGeom>
        </p:spPr>
      </p:pic>
      <p:pic>
        <p:nvPicPr>
          <p:cNvPr id="15" name="Picture 14"/>
          <p:cNvPicPr>
            <a:picLocks noChangeAspect="1"/>
          </p:cNvPicPr>
          <p:nvPr userDrawn="1"/>
        </p:nvPicPr>
        <p:blipFill>
          <a:blip r:embed="rId8"/>
          <a:stretch>
            <a:fillRect/>
          </a:stretch>
        </p:blipFill>
        <p:spPr>
          <a:xfrm>
            <a:off x="6274508" y="0"/>
            <a:ext cx="2869492" cy="2379579"/>
          </a:xfrm>
          <a:prstGeom prst="rect">
            <a:avLst/>
          </a:prstGeom>
        </p:spPr>
      </p:pic>
    </p:spTree>
    <p:extLst>
      <p:ext uri="{BB962C8B-B14F-4D97-AF65-F5344CB8AC3E}">
        <p14:creationId xmlns:p14="http://schemas.microsoft.com/office/powerpoint/2010/main" val="262189497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Lst>
  <p:txStyles>
    <p:titleStyle>
      <a:lvl1pPr algn="l" defTabSz="457200" rtl="0" eaLnBrk="1" latinLnBrk="0" hangingPunct="1">
        <a:spcBef>
          <a:spcPct val="0"/>
        </a:spcBef>
        <a:buNone/>
        <a:defRPr sz="5000" kern="1200">
          <a:solidFill>
            <a:schemeClr val="bg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200" kern="1200">
          <a:solidFill>
            <a:srgbClr val="003262"/>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003262"/>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003262"/>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003262"/>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003262"/>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9DAD33"/>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1097456"/>
            <a:ext cx="7617326" cy="1143000"/>
          </a:xfrm>
          <a:prstGeom prst="rect">
            <a:avLst/>
          </a:prstGeom>
        </p:spPr>
        <p:txBody>
          <a:bodyPr vert="horz" lIns="91440" tIns="45720" rIns="91440" bIns="45720" rtlCol="0" anchor="ctr">
            <a:normAutofit/>
          </a:bodyPr>
          <a:lstStyle/>
          <a:p>
            <a:r>
              <a:rPr lang="en-US" dirty="0" smtClean="0"/>
              <a:t>Project Title</a:t>
            </a:r>
            <a:endParaRPr lang="en-US" dirty="0"/>
          </a:p>
        </p:txBody>
      </p:sp>
      <p:sp>
        <p:nvSpPr>
          <p:cNvPr id="8" name="Text Placeholder 2"/>
          <p:cNvSpPr>
            <a:spLocks noGrp="1"/>
          </p:cNvSpPr>
          <p:nvPr>
            <p:ph type="body" idx="1"/>
          </p:nvPr>
        </p:nvSpPr>
        <p:spPr>
          <a:xfrm>
            <a:off x="457200" y="2379579"/>
            <a:ext cx="7617326" cy="2526418"/>
          </a:xfrm>
          <a:prstGeom prst="rect">
            <a:avLst/>
          </a:prstGeom>
        </p:spPr>
        <p:txBody>
          <a:bodyPr vert="horz" lIns="91440" tIns="45720" rIns="91440" bIns="45720" rtlCol="0">
            <a:normAutofit/>
          </a:bodyPr>
          <a:lstStyle/>
          <a:p>
            <a:pPr lvl="0"/>
            <a:r>
              <a:rPr lang="en-US" dirty="0" err="1" smtClean="0"/>
              <a:t>Lorem</a:t>
            </a:r>
            <a:r>
              <a:rPr lang="en-US" dirty="0" smtClean="0"/>
              <a:t> </a:t>
            </a:r>
            <a:r>
              <a:rPr lang="en-US" dirty="0" err="1" smtClean="0"/>
              <a:t>Ipsum</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6"/>
          <a:stretch>
            <a:fillRect/>
          </a:stretch>
        </p:blipFill>
        <p:spPr>
          <a:xfrm>
            <a:off x="0" y="5561263"/>
            <a:ext cx="9170736" cy="1330073"/>
          </a:xfrm>
          <a:prstGeom prst="rect">
            <a:avLst/>
          </a:prstGeom>
        </p:spPr>
      </p:pic>
      <p:sp>
        <p:nvSpPr>
          <p:cNvPr id="10" name="Footer Placeholder 4"/>
          <p:cNvSpPr>
            <a:spLocks noGrp="1"/>
          </p:cNvSpPr>
          <p:nvPr>
            <p:ph type="ftr" sz="quarter" idx="3"/>
          </p:nvPr>
        </p:nvSpPr>
        <p:spPr>
          <a:xfrm>
            <a:off x="2114721" y="6294515"/>
            <a:ext cx="2485048" cy="365125"/>
          </a:xfrm>
          <a:prstGeom prst="rect">
            <a:avLst/>
          </a:prstGeom>
        </p:spPr>
        <p:txBody>
          <a:bodyPr vert="horz" lIns="91440" tIns="45720" rIns="91440" bIns="45720" rtlCol="0" anchor="ctr"/>
          <a:lstStyle>
            <a:lvl1pPr algn="ctr">
              <a:defRPr sz="1000">
                <a:solidFill>
                  <a:schemeClr val="bg1"/>
                </a:solidFill>
                <a:latin typeface="Lucida Grande"/>
                <a:cs typeface="Lucida Grande"/>
              </a:defRPr>
            </a:lvl1pPr>
          </a:lstStyle>
          <a:p>
            <a:r>
              <a:rPr lang="en-US" smtClean="0">
                <a:solidFill>
                  <a:prstClr val="white"/>
                </a:solidFill>
              </a:rPr>
              <a:t>Lorem ipsum</a:t>
            </a:r>
            <a:endParaRPr lang="en-US" dirty="0">
              <a:solidFill>
                <a:prstClr val="white"/>
              </a:solidFill>
            </a:endParaRPr>
          </a:p>
        </p:txBody>
      </p:sp>
      <p:pic>
        <p:nvPicPr>
          <p:cNvPr id="11" name="Picture 10"/>
          <p:cNvPicPr>
            <a:picLocks noChangeAspect="1"/>
          </p:cNvPicPr>
          <p:nvPr userDrawn="1"/>
        </p:nvPicPr>
        <p:blipFill>
          <a:blip r:embed="rId7"/>
          <a:stretch>
            <a:fillRect/>
          </a:stretch>
        </p:blipFill>
        <p:spPr>
          <a:xfrm>
            <a:off x="369048" y="6019295"/>
            <a:ext cx="1745673" cy="533400"/>
          </a:xfrm>
          <a:prstGeom prst="rect">
            <a:avLst/>
          </a:prstGeom>
        </p:spPr>
      </p:pic>
      <p:sp>
        <p:nvSpPr>
          <p:cNvPr id="12" name="TextBox 11"/>
          <p:cNvSpPr txBox="1"/>
          <p:nvPr userDrawn="1"/>
        </p:nvSpPr>
        <p:spPr>
          <a:xfrm>
            <a:off x="267368" y="5307263"/>
            <a:ext cx="184666" cy="369332"/>
          </a:xfrm>
          <a:prstGeom prst="rect">
            <a:avLst/>
          </a:prstGeom>
          <a:noFill/>
        </p:spPr>
        <p:txBody>
          <a:bodyPr wrap="none" rtlCol="0">
            <a:spAutoFit/>
          </a:bodyPr>
          <a:lstStyle/>
          <a:p>
            <a:endParaRPr lang="en-US" dirty="0">
              <a:solidFill>
                <a:prstClr val="black"/>
              </a:solidFill>
            </a:endParaRPr>
          </a:p>
        </p:txBody>
      </p:sp>
      <p:pic>
        <p:nvPicPr>
          <p:cNvPr id="13" name="Picture 12"/>
          <p:cNvPicPr>
            <a:picLocks noChangeAspect="1"/>
          </p:cNvPicPr>
          <p:nvPr userDrawn="1"/>
        </p:nvPicPr>
        <p:blipFill>
          <a:blip r:embed="rId6"/>
          <a:stretch>
            <a:fillRect/>
          </a:stretch>
        </p:blipFill>
        <p:spPr>
          <a:xfrm>
            <a:off x="0" y="5598553"/>
            <a:ext cx="9170736" cy="1330073"/>
          </a:xfrm>
          <a:prstGeom prst="rect">
            <a:avLst/>
          </a:prstGeom>
        </p:spPr>
      </p:pic>
      <p:pic>
        <p:nvPicPr>
          <p:cNvPr id="14" name="Picture 13"/>
          <p:cNvPicPr>
            <a:picLocks noChangeAspect="1"/>
          </p:cNvPicPr>
          <p:nvPr userDrawn="1"/>
        </p:nvPicPr>
        <p:blipFill>
          <a:blip r:embed="rId7"/>
          <a:stretch>
            <a:fillRect/>
          </a:stretch>
        </p:blipFill>
        <p:spPr>
          <a:xfrm>
            <a:off x="369048" y="6019295"/>
            <a:ext cx="1745673" cy="533400"/>
          </a:xfrm>
          <a:prstGeom prst="rect">
            <a:avLst/>
          </a:prstGeom>
        </p:spPr>
      </p:pic>
      <p:pic>
        <p:nvPicPr>
          <p:cNvPr id="15" name="Picture 14"/>
          <p:cNvPicPr>
            <a:picLocks noChangeAspect="1"/>
          </p:cNvPicPr>
          <p:nvPr userDrawn="1"/>
        </p:nvPicPr>
        <p:blipFill>
          <a:blip r:embed="rId8"/>
          <a:stretch>
            <a:fillRect/>
          </a:stretch>
        </p:blipFill>
        <p:spPr>
          <a:xfrm>
            <a:off x="6274508" y="0"/>
            <a:ext cx="2869492" cy="2379579"/>
          </a:xfrm>
          <a:prstGeom prst="rect">
            <a:avLst/>
          </a:prstGeom>
        </p:spPr>
      </p:pic>
    </p:spTree>
    <p:extLst>
      <p:ext uri="{BB962C8B-B14F-4D97-AF65-F5344CB8AC3E}">
        <p14:creationId xmlns:p14="http://schemas.microsoft.com/office/powerpoint/2010/main" val="423121291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Lst>
  <p:txStyles>
    <p:titleStyle>
      <a:lvl1pPr algn="l" defTabSz="457200" rtl="0" eaLnBrk="1" latinLnBrk="0" hangingPunct="1">
        <a:spcBef>
          <a:spcPct val="0"/>
        </a:spcBef>
        <a:buNone/>
        <a:defRPr sz="5000" kern="1200">
          <a:solidFill>
            <a:schemeClr val="bg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200" kern="1200">
          <a:solidFill>
            <a:srgbClr val="003262"/>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003262"/>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003262"/>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003262"/>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003262"/>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9DAD33"/>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1097456"/>
            <a:ext cx="7617326" cy="1143000"/>
          </a:xfrm>
          <a:prstGeom prst="rect">
            <a:avLst/>
          </a:prstGeom>
        </p:spPr>
        <p:txBody>
          <a:bodyPr vert="horz" lIns="91440" tIns="45720" rIns="91440" bIns="45720" rtlCol="0" anchor="ctr">
            <a:normAutofit/>
          </a:bodyPr>
          <a:lstStyle/>
          <a:p>
            <a:r>
              <a:rPr lang="en-US" dirty="0" smtClean="0"/>
              <a:t>Project Title</a:t>
            </a:r>
            <a:endParaRPr lang="en-US" dirty="0"/>
          </a:p>
        </p:txBody>
      </p:sp>
      <p:sp>
        <p:nvSpPr>
          <p:cNvPr id="8" name="Text Placeholder 2"/>
          <p:cNvSpPr>
            <a:spLocks noGrp="1"/>
          </p:cNvSpPr>
          <p:nvPr>
            <p:ph type="body" idx="1"/>
          </p:nvPr>
        </p:nvSpPr>
        <p:spPr>
          <a:xfrm>
            <a:off x="457200" y="2379579"/>
            <a:ext cx="7617326" cy="2526418"/>
          </a:xfrm>
          <a:prstGeom prst="rect">
            <a:avLst/>
          </a:prstGeom>
        </p:spPr>
        <p:txBody>
          <a:bodyPr vert="horz" lIns="91440" tIns="45720" rIns="91440" bIns="45720" rtlCol="0">
            <a:normAutofit/>
          </a:bodyPr>
          <a:lstStyle/>
          <a:p>
            <a:pPr lvl="0"/>
            <a:r>
              <a:rPr lang="en-US" dirty="0" err="1" smtClean="0"/>
              <a:t>Lorem</a:t>
            </a:r>
            <a:r>
              <a:rPr lang="en-US" dirty="0" smtClean="0"/>
              <a:t> </a:t>
            </a:r>
            <a:r>
              <a:rPr lang="en-US" dirty="0" err="1" smtClean="0"/>
              <a:t>Ipsum</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6"/>
          <a:stretch>
            <a:fillRect/>
          </a:stretch>
        </p:blipFill>
        <p:spPr>
          <a:xfrm>
            <a:off x="0" y="5561263"/>
            <a:ext cx="9170736" cy="1330073"/>
          </a:xfrm>
          <a:prstGeom prst="rect">
            <a:avLst/>
          </a:prstGeom>
        </p:spPr>
      </p:pic>
      <p:sp>
        <p:nvSpPr>
          <p:cNvPr id="10" name="Footer Placeholder 4"/>
          <p:cNvSpPr>
            <a:spLocks noGrp="1"/>
          </p:cNvSpPr>
          <p:nvPr>
            <p:ph type="ftr" sz="quarter" idx="3"/>
          </p:nvPr>
        </p:nvSpPr>
        <p:spPr>
          <a:xfrm>
            <a:off x="2114721" y="6294515"/>
            <a:ext cx="2485048" cy="365125"/>
          </a:xfrm>
          <a:prstGeom prst="rect">
            <a:avLst/>
          </a:prstGeom>
        </p:spPr>
        <p:txBody>
          <a:bodyPr vert="horz" lIns="91440" tIns="45720" rIns="91440" bIns="45720" rtlCol="0" anchor="ctr"/>
          <a:lstStyle>
            <a:lvl1pPr algn="ctr">
              <a:defRPr sz="1000">
                <a:solidFill>
                  <a:schemeClr val="bg1"/>
                </a:solidFill>
                <a:latin typeface="Lucida Grande"/>
                <a:cs typeface="Lucida Grande"/>
              </a:defRPr>
            </a:lvl1pPr>
          </a:lstStyle>
          <a:p>
            <a:r>
              <a:rPr lang="en-US" smtClean="0">
                <a:solidFill>
                  <a:prstClr val="white"/>
                </a:solidFill>
              </a:rPr>
              <a:t>Lorem ipsum</a:t>
            </a:r>
            <a:endParaRPr lang="en-US" dirty="0">
              <a:solidFill>
                <a:prstClr val="white"/>
              </a:solidFill>
            </a:endParaRPr>
          </a:p>
        </p:txBody>
      </p:sp>
      <p:pic>
        <p:nvPicPr>
          <p:cNvPr id="11" name="Picture 10"/>
          <p:cNvPicPr>
            <a:picLocks noChangeAspect="1"/>
          </p:cNvPicPr>
          <p:nvPr userDrawn="1"/>
        </p:nvPicPr>
        <p:blipFill>
          <a:blip r:embed="rId7"/>
          <a:stretch>
            <a:fillRect/>
          </a:stretch>
        </p:blipFill>
        <p:spPr>
          <a:xfrm>
            <a:off x="369048" y="6019295"/>
            <a:ext cx="1745673" cy="533400"/>
          </a:xfrm>
          <a:prstGeom prst="rect">
            <a:avLst/>
          </a:prstGeom>
        </p:spPr>
      </p:pic>
      <p:sp>
        <p:nvSpPr>
          <p:cNvPr id="12" name="TextBox 11"/>
          <p:cNvSpPr txBox="1"/>
          <p:nvPr userDrawn="1"/>
        </p:nvSpPr>
        <p:spPr>
          <a:xfrm>
            <a:off x="267368" y="5307263"/>
            <a:ext cx="184666" cy="369332"/>
          </a:xfrm>
          <a:prstGeom prst="rect">
            <a:avLst/>
          </a:prstGeom>
          <a:noFill/>
        </p:spPr>
        <p:txBody>
          <a:bodyPr wrap="none" rtlCol="0">
            <a:spAutoFit/>
          </a:bodyPr>
          <a:lstStyle/>
          <a:p>
            <a:endParaRPr lang="en-US" dirty="0">
              <a:solidFill>
                <a:prstClr val="black"/>
              </a:solidFill>
            </a:endParaRPr>
          </a:p>
        </p:txBody>
      </p:sp>
      <p:pic>
        <p:nvPicPr>
          <p:cNvPr id="13" name="Picture 12"/>
          <p:cNvPicPr>
            <a:picLocks noChangeAspect="1"/>
          </p:cNvPicPr>
          <p:nvPr userDrawn="1"/>
        </p:nvPicPr>
        <p:blipFill>
          <a:blip r:embed="rId6"/>
          <a:stretch>
            <a:fillRect/>
          </a:stretch>
        </p:blipFill>
        <p:spPr>
          <a:xfrm>
            <a:off x="0" y="5598553"/>
            <a:ext cx="9170736" cy="1330073"/>
          </a:xfrm>
          <a:prstGeom prst="rect">
            <a:avLst/>
          </a:prstGeom>
        </p:spPr>
      </p:pic>
      <p:pic>
        <p:nvPicPr>
          <p:cNvPr id="14" name="Picture 13"/>
          <p:cNvPicPr>
            <a:picLocks noChangeAspect="1"/>
          </p:cNvPicPr>
          <p:nvPr userDrawn="1"/>
        </p:nvPicPr>
        <p:blipFill>
          <a:blip r:embed="rId7"/>
          <a:stretch>
            <a:fillRect/>
          </a:stretch>
        </p:blipFill>
        <p:spPr>
          <a:xfrm>
            <a:off x="369048" y="6019295"/>
            <a:ext cx="1745673" cy="533400"/>
          </a:xfrm>
          <a:prstGeom prst="rect">
            <a:avLst/>
          </a:prstGeom>
        </p:spPr>
      </p:pic>
      <p:pic>
        <p:nvPicPr>
          <p:cNvPr id="15" name="Picture 14"/>
          <p:cNvPicPr>
            <a:picLocks noChangeAspect="1"/>
          </p:cNvPicPr>
          <p:nvPr userDrawn="1"/>
        </p:nvPicPr>
        <p:blipFill>
          <a:blip r:embed="rId8"/>
          <a:stretch>
            <a:fillRect/>
          </a:stretch>
        </p:blipFill>
        <p:spPr>
          <a:xfrm>
            <a:off x="6274508" y="0"/>
            <a:ext cx="2869492" cy="2379579"/>
          </a:xfrm>
          <a:prstGeom prst="rect">
            <a:avLst/>
          </a:prstGeom>
        </p:spPr>
      </p:pic>
    </p:spTree>
    <p:extLst>
      <p:ext uri="{BB962C8B-B14F-4D97-AF65-F5344CB8AC3E}">
        <p14:creationId xmlns:p14="http://schemas.microsoft.com/office/powerpoint/2010/main" val="396687297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Lst>
  <p:txStyles>
    <p:titleStyle>
      <a:lvl1pPr algn="l" defTabSz="457200" rtl="0" eaLnBrk="1" latinLnBrk="0" hangingPunct="1">
        <a:spcBef>
          <a:spcPct val="0"/>
        </a:spcBef>
        <a:buNone/>
        <a:defRPr sz="5000" kern="1200">
          <a:solidFill>
            <a:schemeClr val="bg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200" kern="1200">
          <a:solidFill>
            <a:srgbClr val="003262"/>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003262"/>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003262"/>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003262"/>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003262"/>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5609" y="1686304"/>
            <a:ext cx="7371644" cy="1196529"/>
          </a:xfrm>
        </p:spPr>
        <p:txBody>
          <a:bodyPr/>
          <a:lstStyle/>
          <a:p>
            <a:r>
              <a:rPr lang="en-US" sz="3000" dirty="0" smtClean="0"/>
              <a:t> </a:t>
            </a:r>
            <a:r>
              <a:rPr lang="en-US" dirty="0" smtClean="0"/>
              <a:t>Student Supervisors</a:t>
            </a:r>
            <a:endParaRPr lang="en-US" dirty="0"/>
          </a:p>
        </p:txBody>
      </p:sp>
      <p:sp>
        <p:nvSpPr>
          <p:cNvPr id="3" name="Subtitle 2"/>
          <p:cNvSpPr>
            <a:spLocks noGrp="1"/>
          </p:cNvSpPr>
          <p:nvPr>
            <p:ph type="subTitle" idx="1"/>
          </p:nvPr>
        </p:nvSpPr>
        <p:spPr>
          <a:xfrm>
            <a:off x="1095270" y="2983316"/>
            <a:ext cx="8931624" cy="1306690"/>
          </a:xfrm>
        </p:spPr>
        <p:txBody>
          <a:bodyPr/>
          <a:lstStyle/>
          <a:p>
            <a:r>
              <a:rPr lang="en-US" dirty="0" smtClean="0"/>
              <a:t>Timecard Transfers, Affinity Groups, and Student Requisition</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7615" y="1669237"/>
            <a:ext cx="1156852" cy="1140059"/>
          </a:xfrm>
          <a:prstGeom prst="rect">
            <a:avLst/>
          </a:prstGeom>
        </p:spPr>
      </p:pic>
    </p:spTree>
    <p:extLst>
      <p:ext uri="{BB962C8B-B14F-4D97-AF65-F5344CB8AC3E}">
        <p14:creationId xmlns:p14="http://schemas.microsoft.com/office/powerpoint/2010/main" val="12763994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D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Work-Study</a:t>
            </a:r>
            <a:endParaRPr lang="en-US" dirty="0"/>
          </a:p>
        </p:txBody>
      </p:sp>
      <p:sp>
        <p:nvSpPr>
          <p:cNvPr id="3" name="Content Placeholder 2"/>
          <p:cNvSpPr>
            <a:spLocks noGrp="1"/>
          </p:cNvSpPr>
          <p:nvPr>
            <p:ph idx="1"/>
          </p:nvPr>
        </p:nvSpPr>
        <p:spPr>
          <a:xfrm>
            <a:off x="457200" y="2318919"/>
            <a:ext cx="6677130" cy="3148765"/>
          </a:xfrm>
        </p:spPr>
        <p:txBody>
          <a:bodyPr/>
          <a:lstStyle/>
          <a:p>
            <a:r>
              <a:rPr lang="en-US" dirty="0"/>
              <a:t>In </a:t>
            </a:r>
            <a:r>
              <a:rPr lang="en-US" dirty="0" smtClean="0"/>
              <a:t>addition to </a:t>
            </a:r>
            <a:r>
              <a:rPr lang="en-US" dirty="0"/>
              <a:t>monitoring students’ timecards every month, it is important to keep track of their Work-Study funds. For this reason, </a:t>
            </a:r>
            <a:r>
              <a:rPr lang="en-US" dirty="0" smtClean="0"/>
              <a:t>HR prepares </a:t>
            </a:r>
            <a:r>
              <a:rPr lang="en-US" dirty="0"/>
              <a:t>a monthly report to send to </a:t>
            </a:r>
            <a:r>
              <a:rPr lang="en-US" dirty="0" smtClean="0"/>
              <a:t>Timecard Supervisors. The report includes each </a:t>
            </a:r>
            <a:r>
              <a:rPr lang="en-US" dirty="0"/>
              <a:t>student’s Work-Study balance after </a:t>
            </a:r>
            <a:r>
              <a:rPr lang="en-US" dirty="0" smtClean="0"/>
              <a:t>the most recent pay </a:t>
            </a:r>
            <a:r>
              <a:rPr lang="en-US" dirty="0" smtClean="0"/>
              <a:t>period.</a:t>
            </a:r>
            <a:endParaRPr lang="en-US" dirty="0"/>
          </a:p>
          <a:p>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3651" y="3352305"/>
            <a:ext cx="2154382" cy="2866141"/>
          </a:xfrm>
          <a:prstGeom prst="rect">
            <a:avLst/>
          </a:prstGeom>
        </p:spPr>
      </p:pic>
      <p:sp>
        <p:nvSpPr>
          <p:cNvPr id="5" name="TextBox 4"/>
          <p:cNvSpPr txBox="1"/>
          <p:nvPr/>
        </p:nvSpPr>
        <p:spPr>
          <a:xfrm>
            <a:off x="2270922" y="6111944"/>
            <a:ext cx="1899144" cy="461665"/>
          </a:xfrm>
          <a:prstGeom prst="rect">
            <a:avLst/>
          </a:prstGeom>
          <a:solidFill>
            <a:srgbClr val="003262"/>
          </a:solidFill>
        </p:spPr>
        <p:txBody>
          <a:bodyPr wrap="square" rtlCol="0">
            <a:spAutoFit/>
          </a:bodyPr>
          <a:lstStyle/>
          <a:p>
            <a:r>
              <a:rPr lang="en-US" sz="1200" i="1" dirty="0" smtClean="0">
                <a:solidFill>
                  <a:prstClr val="white"/>
                </a:solidFill>
              </a:rPr>
              <a:t>Library Administrative Services </a:t>
            </a:r>
            <a:r>
              <a:rPr lang="en-US" sz="1200" dirty="0" smtClean="0">
                <a:solidFill>
                  <a:prstClr val="white"/>
                </a:solidFill>
              </a:rPr>
              <a:t>ǀ August 2014 </a:t>
            </a:r>
            <a:endParaRPr lang="en-US" sz="1200" dirty="0">
              <a:solidFill>
                <a:prstClr val="white"/>
              </a:solidFill>
            </a:endParaRPr>
          </a:p>
        </p:txBody>
      </p:sp>
    </p:spTree>
    <p:extLst>
      <p:ext uri="{BB962C8B-B14F-4D97-AF65-F5344CB8AC3E}">
        <p14:creationId xmlns:p14="http://schemas.microsoft.com/office/powerpoint/2010/main" val="3946331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D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Work-Study Report</a:t>
            </a:r>
            <a:endParaRPr lang="en-US" dirty="0"/>
          </a:p>
        </p:txBody>
      </p:sp>
      <p:sp>
        <p:nvSpPr>
          <p:cNvPr id="3" name="Content Placeholder 2"/>
          <p:cNvSpPr>
            <a:spLocks noGrp="1"/>
          </p:cNvSpPr>
          <p:nvPr>
            <p:ph idx="1"/>
          </p:nvPr>
        </p:nvSpPr>
        <p:spPr>
          <a:xfrm>
            <a:off x="0" y="2080010"/>
            <a:ext cx="6832879" cy="301450"/>
          </a:xfrm>
          <a:solidFill>
            <a:schemeClr val="bg1"/>
          </a:solidFill>
          <a:ln>
            <a:noFill/>
          </a:ln>
        </p:spPr>
        <p:txBody>
          <a:bodyPr>
            <a:normAutofit fontScale="77500" lnSpcReduction="20000"/>
          </a:bodyPr>
          <a:lstStyle/>
          <a:p>
            <a:pPr marL="0" indent="0" algn="ctr">
              <a:buNone/>
            </a:pPr>
            <a:r>
              <a:rPr lang="en-US" dirty="0" smtClean="0"/>
              <a:t>Remaining </a:t>
            </a:r>
            <a:r>
              <a:rPr lang="en-US" dirty="0"/>
              <a:t>Award = </a:t>
            </a:r>
            <a:r>
              <a:rPr lang="en-US" dirty="0" smtClean="0"/>
              <a:t>Work-Study </a:t>
            </a:r>
            <a:r>
              <a:rPr lang="en-US" dirty="0"/>
              <a:t>Award – Last </a:t>
            </a:r>
            <a:r>
              <a:rPr lang="en-US" dirty="0" smtClean="0"/>
              <a:t>Reported </a:t>
            </a:r>
            <a:endParaRPr lang="en-US" dirty="0"/>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428" t="3707" r="20833" b="52798"/>
          <a:stretch/>
        </p:blipFill>
        <p:spPr>
          <a:xfrm>
            <a:off x="457200" y="2717412"/>
            <a:ext cx="8305801" cy="2311788"/>
          </a:xfrm>
          <a:prstGeom prst="rect">
            <a:avLst/>
          </a:prstGeom>
        </p:spPr>
      </p:pic>
      <p:sp>
        <p:nvSpPr>
          <p:cNvPr id="5" name="Rectangle 4"/>
          <p:cNvSpPr/>
          <p:nvPr/>
        </p:nvSpPr>
        <p:spPr>
          <a:xfrm>
            <a:off x="1752601" y="2717412"/>
            <a:ext cx="4952999" cy="2302551"/>
          </a:xfrm>
          <a:prstGeom prst="rect">
            <a:avLst/>
          </a:prstGeom>
          <a:solidFill>
            <a:srgbClr val="FDB515">
              <a:alpha val="94902"/>
            </a:srgb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2057401" y="2946012"/>
            <a:ext cx="2743200" cy="646331"/>
          </a:xfrm>
          <a:prstGeom prst="rect">
            <a:avLst/>
          </a:prstGeom>
          <a:noFill/>
        </p:spPr>
        <p:txBody>
          <a:bodyPr wrap="square" rtlCol="0">
            <a:spAutoFit/>
          </a:bodyPr>
          <a:lstStyle/>
          <a:p>
            <a:r>
              <a:rPr lang="en-US" dirty="0" smtClean="0">
                <a:solidFill>
                  <a:prstClr val="black"/>
                </a:solidFill>
                <a:latin typeface="Myriad Pro" pitchFamily="34" charset="0"/>
              </a:rPr>
              <a:t>   4000 .00</a:t>
            </a:r>
          </a:p>
          <a:p>
            <a:r>
              <a:rPr lang="en-US" dirty="0" smtClean="0">
                <a:solidFill>
                  <a:prstClr val="black"/>
                </a:solidFill>
                <a:latin typeface="Myriad Pro" pitchFamily="34" charset="0"/>
              </a:rPr>
              <a:t>– 1466.35 </a:t>
            </a:r>
            <a:endParaRPr lang="en-US" dirty="0">
              <a:solidFill>
                <a:prstClr val="black"/>
              </a:solidFill>
              <a:latin typeface="Myriad Pro" pitchFamily="34" charset="0"/>
            </a:endParaRPr>
          </a:p>
        </p:txBody>
      </p:sp>
      <p:sp>
        <p:nvSpPr>
          <p:cNvPr id="7" name="TextBox 6"/>
          <p:cNvSpPr txBox="1"/>
          <p:nvPr/>
        </p:nvSpPr>
        <p:spPr>
          <a:xfrm>
            <a:off x="2057400" y="3639373"/>
            <a:ext cx="2857499" cy="923330"/>
          </a:xfrm>
          <a:prstGeom prst="rect">
            <a:avLst/>
          </a:prstGeom>
          <a:noFill/>
        </p:spPr>
        <p:txBody>
          <a:bodyPr wrap="square" rtlCol="0">
            <a:spAutoFit/>
          </a:bodyPr>
          <a:lstStyle/>
          <a:p>
            <a:r>
              <a:rPr lang="en-US" dirty="0" smtClean="0">
                <a:solidFill>
                  <a:srgbClr val="003262"/>
                </a:solidFill>
                <a:latin typeface="Myriad Pro" pitchFamily="34" charset="0"/>
              </a:rPr>
              <a:t>$2533.65 </a:t>
            </a:r>
          </a:p>
          <a:p>
            <a:r>
              <a:rPr lang="en-US" dirty="0" smtClean="0">
                <a:solidFill>
                  <a:prstClr val="black"/>
                </a:solidFill>
                <a:latin typeface="Myriad Pro" pitchFamily="34" charset="0"/>
              </a:rPr>
              <a:t>of work-study funds remaining </a:t>
            </a:r>
            <a:endParaRPr lang="en-US" dirty="0">
              <a:solidFill>
                <a:prstClr val="black"/>
              </a:solidFill>
              <a:latin typeface="Myriad Pro" pitchFamily="34" charset="0"/>
            </a:endParaRPr>
          </a:p>
        </p:txBody>
      </p:sp>
      <p:cxnSp>
        <p:nvCxnSpPr>
          <p:cNvPr id="9" name="Straight Connector 8"/>
          <p:cNvCxnSpPr/>
          <p:nvPr/>
        </p:nvCxnSpPr>
        <p:spPr>
          <a:xfrm>
            <a:off x="2057401" y="3639373"/>
            <a:ext cx="1288700" cy="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3044651" y="3161072"/>
            <a:ext cx="3999244" cy="108105"/>
          </a:xfrm>
          <a:prstGeom prst="straightConnector1">
            <a:avLst/>
          </a:prstGeom>
          <a:ln>
            <a:solidFill>
              <a:srgbClr val="00B0DA"/>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3218117" y="3269177"/>
            <a:ext cx="4755514" cy="225223"/>
          </a:xfrm>
          <a:prstGeom prst="straightConnector1">
            <a:avLst/>
          </a:prstGeom>
          <a:ln>
            <a:solidFill>
              <a:srgbClr val="00B0DA"/>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270922" y="6111944"/>
            <a:ext cx="1899144" cy="461665"/>
          </a:xfrm>
          <a:prstGeom prst="rect">
            <a:avLst/>
          </a:prstGeom>
          <a:solidFill>
            <a:srgbClr val="003262"/>
          </a:solidFill>
        </p:spPr>
        <p:txBody>
          <a:bodyPr wrap="square" rtlCol="0">
            <a:spAutoFit/>
          </a:bodyPr>
          <a:lstStyle/>
          <a:p>
            <a:r>
              <a:rPr lang="en-US" sz="1200" i="1" dirty="0" smtClean="0">
                <a:solidFill>
                  <a:prstClr val="white"/>
                </a:solidFill>
              </a:rPr>
              <a:t>Library Administrative Services </a:t>
            </a:r>
            <a:r>
              <a:rPr lang="en-US" sz="1200" dirty="0" smtClean="0">
                <a:solidFill>
                  <a:prstClr val="white"/>
                </a:solidFill>
              </a:rPr>
              <a:t>ǀ August 2014 </a:t>
            </a:r>
            <a:endParaRPr lang="en-US" sz="1200" dirty="0">
              <a:solidFill>
                <a:prstClr val="white"/>
              </a:solidFill>
            </a:endParaRPr>
          </a:p>
        </p:txBody>
      </p:sp>
    </p:spTree>
    <p:extLst>
      <p:ext uri="{BB962C8B-B14F-4D97-AF65-F5344CB8AC3E}">
        <p14:creationId xmlns:p14="http://schemas.microsoft.com/office/powerpoint/2010/main" val="611749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0DA"/>
        </a:solidFill>
        <a:effectLst/>
      </p:bgPr>
    </p:bg>
    <p:spTree>
      <p:nvGrpSpPr>
        <p:cNvPr id="1" name=""/>
        <p:cNvGrpSpPr/>
        <p:nvPr/>
      </p:nvGrpSpPr>
      <p:grpSpPr>
        <a:xfrm>
          <a:off x="0" y="0"/>
          <a:ext cx="0" cy="0"/>
          <a:chOff x="0" y="0"/>
          <a:chExt cx="0" cy="0"/>
        </a:xfrm>
      </p:grpSpPr>
      <p:sp>
        <p:nvSpPr>
          <p:cNvPr id="7" name="Content Placeholder 3"/>
          <p:cNvSpPr txBox="1">
            <a:spLocks/>
          </p:cNvSpPr>
          <p:nvPr/>
        </p:nvSpPr>
        <p:spPr>
          <a:xfrm>
            <a:off x="457200" y="2228487"/>
            <a:ext cx="3220497" cy="3148765"/>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2200" kern="1200">
                <a:solidFill>
                  <a:srgbClr val="003262"/>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003262"/>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003262"/>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003262"/>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003262"/>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Myriad Pro" pitchFamily="34" charset="0"/>
              </a:rPr>
              <a:t>Each student employee’s </a:t>
            </a:r>
            <a:r>
              <a:rPr lang="en-US" dirty="0">
                <a:solidFill>
                  <a:prstClr val="white"/>
                </a:solidFill>
                <a:latin typeface="Myriad Pro" pitchFamily="34" charset="0"/>
              </a:rPr>
              <a:t>remaining award </a:t>
            </a:r>
            <a:r>
              <a:rPr lang="en-US" dirty="0">
                <a:latin typeface="Myriad Pro" pitchFamily="34" charset="0"/>
              </a:rPr>
              <a:t>is calculated based on the information provided by the Work-Study website after each pay cycle.</a:t>
            </a:r>
          </a:p>
          <a:p>
            <a:pPr marL="0" indent="0">
              <a:buFont typeface="Arial"/>
              <a:buNone/>
            </a:pPr>
            <a:endParaRPr lang="en-US" dirty="0" smtClean="0">
              <a:solidFill>
                <a:prstClr val="white"/>
              </a:solidFill>
              <a:latin typeface="Myriad Pro" pitchFamily="34" charset="0"/>
            </a:endParaRPr>
          </a:p>
          <a:p>
            <a:r>
              <a:rPr lang="en-US" dirty="0">
                <a:latin typeface="Myriad Pro" pitchFamily="34" charset="0"/>
              </a:rPr>
              <a:t>Work-Study funds cover 50% of student earnings</a:t>
            </a:r>
          </a:p>
        </p:txBody>
      </p:sp>
      <p:sp>
        <p:nvSpPr>
          <p:cNvPr id="2" name="Title 1"/>
          <p:cNvSpPr>
            <a:spLocks noGrp="1"/>
          </p:cNvSpPr>
          <p:nvPr>
            <p:ph type="title"/>
          </p:nvPr>
        </p:nvSpPr>
        <p:spPr>
          <a:xfrm>
            <a:off x="376816" y="654553"/>
            <a:ext cx="7483642" cy="1551236"/>
          </a:xfrm>
        </p:spPr>
        <p:txBody>
          <a:bodyPr/>
          <a:lstStyle/>
          <a:p>
            <a:r>
              <a:rPr lang="en-US" dirty="0" smtClean="0"/>
              <a:t>Work-Study</a:t>
            </a:r>
            <a:endParaRPr lang="en-US" dirty="0"/>
          </a:p>
        </p:txBody>
      </p:sp>
      <p:pic>
        <p:nvPicPr>
          <p:cNvPr id="307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6708" b="17151"/>
          <a:stretch/>
        </p:blipFill>
        <p:spPr bwMode="auto">
          <a:xfrm>
            <a:off x="4126055" y="1203971"/>
            <a:ext cx="4015754" cy="4684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52470" y="4402073"/>
            <a:ext cx="4572000" cy="369332"/>
          </a:xfrm>
          <a:prstGeom prst="rect">
            <a:avLst/>
          </a:prstGeom>
        </p:spPr>
        <p:txBody>
          <a:bodyPr>
            <a:spAutoFit/>
          </a:bodyPr>
          <a:lstStyle/>
          <a:p>
            <a:endParaRPr lang="en-US" dirty="0">
              <a:solidFill>
                <a:prstClr val="black"/>
              </a:solidFill>
              <a:latin typeface="Myriad Pro" pitchFamily="34" charset="0"/>
            </a:endParaRPr>
          </a:p>
        </p:txBody>
      </p:sp>
      <p:sp>
        <p:nvSpPr>
          <p:cNvPr id="8" name="TextBox 7"/>
          <p:cNvSpPr txBox="1"/>
          <p:nvPr/>
        </p:nvSpPr>
        <p:spPr>
          <a:xfrm>
            <a:off x="2270922" y="6111944"/>
            <a:ext cx="1899144" cy="461665"/>
          </a:xfrm>
          <a:prstGeom prst="rect">
            <a:avLst/>
          </a:prstGeom>
          <a:solidFill>
            <a:srgbClr val="003262"/>
          </a:solidFill>
        </p:spPr>
        <p:txBody>
          <a:bodyPr wrap="square" rtlCol="0">
            <a:spAutoFit/>
          </a:bodyPr>
          <a:lstStyle/>
          <a:p>
            <a:r>
              <a:rPr lang="en-US" sz="1200" i="1" dirty="0" smtClean="0">
                <a:solidFill>
                  <a:prstClr val="white"/>
                </a:solidFill>
              </a:rPr>
              <a:t>Library Administrative Services </a:t>
            </a:r>
            <a:r>
              <a:rPr lang="en-US" sz="1200" dirty="0" smtClean="0">
                <a:solidFill>
                  <a:prstClr val="white"/>
                </a:solidFill>
              </a:rPr>
              <a:t>ǀ August 2014 </a:t>
            </a:r>
            <a:endParaRPr lang="en-US" sz="1200" dirty="0">
              <a:solidFill>
                <a:prstClr val="white"/>
              </a:solidFill>
            </a:endParaRPr>
          </a:p>
        </p:txBody>
      </p:sp>
    </p:spTree>
    <p:extLst>
      <p:ext uri="{BB962C8B-B14F-4D97-AF65-F5344CB8AC3E}">
        <p14:creationId xmlns:p14="http://schemas.microsoft.com/office/powerpoint/2010/main" val="3230482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 Timecards</a:t>
            </a:r>
            <a:endParaRPr lang="en-US" dirty="0"/>
          </a:p>
        </p:txBody>
      </p:sp>
      <p:sp>
        <p:nvSpPr>
          <p:cNvPr id="4" name="TextBox 3"/>
          <p:cNvSpPr txBox="1"/>
          <p:nvPr/>
        </p:nvSpPr>
        <p:spPr>
          <a:xfrm>
            <a:off x="0" y="469887"/>
            <a:ext cx="3489422" cy="369332"/>
          </a:xfrm>
          <a:prstGeom prst="rect">
            <a:avLst/>
          </a:prstGeom>
          <a:solidFill>
            <a:schemeClr val="bg1"/>
          </a:solidFill>
        </p:spPr>
        <p:txBody>
          <a:bodyPr wrap="square" rtlCol="0">
            <a:spAutoFit/>
          </a:bodyPr>
          <a:lstStyle/>
          <a:p>
            <a:r>
              <a:rPr lang="en-US" dirty="0" smtClean="0">
                <a:solidFill>
                  <a:srgbClr val="003262"/>
                </a:solidFill>
              </a:rPr>
              <a:t>CALTIME</a:t>
            </a:r>
            <a:r>
              <a:rPr lang="en-US" dirty="0" smtClean="0">
                <a:solidFill>
                  <a:srgbClr val="003262"/>
                </a:solidFill>
              </a:rPr>
              <a:t> </a:t>
            </a:r>
            <a:r>
              <a:rPr lang="en-US" dirty="0" smtClean="0">
                <a:solidFill>
                  <a:srgbClr val="003262"/>
                </a:solidFill>
              </a:rPr>
              <a:t>REMINDERS</a:t>
            </a:r>
            <a:endParaRPr lang="en-US" dirty="0">
              <a:solidFill>
                <a:srgbClr val="003262"/>
              </a:solidFill>
            </a:endParaRPr>
          </a:p>
        </p:txBody>
      </p:sp>
      <p:pic>
        <p:nvPicPr>
          <p:cNvPr id="409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4600"/>
          <a:stretch/>
        </p:blipFill>
        <p:spPr bwMode="auto">
          <a:xfrm>
            <a:off x="457200" y="2481954"/>
            <a:ext cx="7483475" cy="2556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39058" y="3928918"/>
            <a:ext cx="3104941" cy="1754326"/>
          </a:xfrm>
          <a:prstGeom prst="rect">
            <a:avLst/>
          </a:prstGeom>
          <a:solidFill>
            <a:schemeClr val="bg1"/>
          </a:solidFill>
          <a:ln>
            <a:solidFill>
              <a:srgbClr val="003262"/>
            </a:solidFill>
          </a:ln>
          <a:effectLst>
            <a:outerShdw blurRad="50800" dist="38100" dir="5400000" algn="t" rotWithShape="0">
              <a:prstClr val="black">
                <a:alpha val="40000"/>
              </a:prstClr>
            </a:outerShdw>
          </a:effectLst>
        </p:spPr>
        <p:txBody>
          <a:bodyPr wrap="square" rtlCol="0">
            <a:spAutoFit/>
          </a:bodyPr>
          <a:lstStyle/>
          <a:p>
            <a:r>
              <a:rPr lang="en-US" dirty="0">
                <a:solidFill>
                  <a:prstClr val="black"/>
                </a:solidFill>
              </a:rPr>
              <a:t>When you go to approve students’ timecards, select </a:t>
            </a:r>
            <a:r>
              <a:rPr lang="en-US" dirty="0">
                <a:solidFill>
                  <a:srgbClr val="EE1F60"/>
                </a:solidFill>
              </a:rPr>
              <a:t>Previous Pay </a:t>
            </a:r>
            <a:r>
              <a:rPr lang="en-US" dirty="0" smtClean="0">
                <a:solidFill>
                  <a:srgbClr val="EE1F60"/>
                </a:solidFill>
              </a:rPr>
              <a:t>Period</a:t>
            </a:r>
            <a:r>
              <a:rPr lang="en-US" dirty="0" smtClean="0">
                <a:solidFill>
                  <a:prstClr val="black"/>
                </a:solidFill>
              </a:rPr>
              <a:t>.</a:t>
            </a:r>
            <a:endParaRPr lang="en-US" dirty="0">
              <a:solidFill>
                <a:prstClr val="black"/>
              </a:solidFill>
            </a:endParaRPr>
          </a:p>
          <a:p>
            <a:r>
              <a:rPr lang="en-US" dirty="0">
                <a:solidFill>
                  <a:prstClr val="black"/>
                </a:solidFill>
              </a:rPr>
              <a:t>Review each student’s timecard individually to confirm the hours worked. </a:t>
            </a:r>
          </a:p>
        </p:txBody>
      </p:sp>
      <p:cxnSp>
        <p:nvCxnSpPr>
          <p:cNvPr id="7" name="Straight Arrow Connector 6"/>
          <p:cNvCxnSpPr/>
          <p:nvPr/>
        </p:nvCxnSpPr>
        <p:spPr>
          <a:xfrm flipH="1" flipV="1">
            <a:off x="5014127" y="3064759"/>
            <a:ext cx="1024931" cy="874207"/>
          </a:xfrm>
          <a:prstGeom prst="straightConnector1">
            <a:avLst/>
          </a:prstGeom>
          <a:ln>
            <a:solidFill>
              <a:srgbClr val="003262"/>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196131" y="2593046"/>
            <a:ext cx="2827289" cy="923330"/>
          </a:xfrm>
          <a:prstGeom prst="rect">
            <a:avLst/>
          </a:prstGeom>
          <a:solidFill>
            <a:schemeClr val="bg1"/>
          </a:solidFill>
          <a:ln>
            <a:solidFill>
              <a:srgbClr val="003262"/>
            </a:solidFill>
          </a:ln>
          <a:effectLst>
            <a:outerShdw blurRad="50800" dist="38100" dir="5400000" algn="t" rotWithShape="0">
              <a:prstClr val="black">
                <a:alpha val="40000"/>
              </a:prstClr>
            </a:outerShdw>
          </a:effectLst>
        </p:spPr>
        <p:txBody>
          <a:bodyPr wrap="square" rtlCol="0">
            <a:spAutoFit/>
          </a:bodyPr>
          <a:lstStyle/>
          <a:p>
            <a:r>
              <a:rPr lang="en-US" dirty="0">
                <a:solidFill>
                  <a:srgbClr val="EE1F60"/>
                </a:solidFill>
              </a:rPr>
              <a:t>All Home and Transferred-in </a:t>
            </a:r>
            <a:r>
              <a:rPr lang="en-US" dirty="0">
                <a:solidFill>
                  <a:prstClr val="black"/>
                </a:solidFill>
              </a:rPr>
              <a:t>allows you to see all of your student employees </a:t>
            </a:r>
          </a:p>
        </p:txBody>
      </p:sp>
      <p:cxnSp>
        <p:nvCxnSpPr>
          <p:cNvPr id="10" name="Straight Arrow Connector 9"/>
          <p:cNvCxnSpPr/>
          <p:nvPr/>
        </p:nvCxnSpPr>
        <p:spPr>
          <a:xfrm flipH="1" flipV="1">
            <a:off x="5134708" y="2783405"/>
            <a:ext cx="1061423" cy="10049"/>
          </a:xfrm>
          <a:prstGeom prst="straightConnector1">
            <a:avLst/>
          </a:prstGeom>
          <a:ln>
            <a:solidFill>
              <a:srgbClr val="003262"/>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270922" y="6111944"/>
            <a:ext cx="1899144" cy="461665"/>
          </a:xfrm>
          <a:prstGeom prst="rect">
            <a:avLst/>
          </a:prstGeom>
          <a:solidFill>
            <a:srgbClr val="003262"/>
          </a:solidFill>
        </p:spPr>
        <p:txBody>
          <a:bodyPr wrap="square" rtlCol="0">
            <a:spAutoFit/>
          </a:bodyPr>
          <a:lstStyle/>
          <a:p>
            <a:r>
              <a:rPr lang="en-US" sz="1200" i="1" dirty="0" smtClean="0">
                <a:solidFill>
                  <a:prstClr val="white"/>
                </a:solidFill>
              </a:rPr>
              <a:t>Library Administrative Services </a:t>
            </a:r>
            <a:r>
              <a:rPr lang="en-US" sz="1200" dirty="0" smtClean="0">
                <a:solidFill>
                  <a:prstClr val="white"/>
                </a:solidFill>
              </a:rPr>
              <a:t>ǀ August 2014 </a:t>
            </a:r>
            <a:endParaRPr lang="en-US" sz="1200" dirty="0">
              <a:solidFill>
                <a:prstClr val="white"/>
              </a:solidFill>
            </a:endParaRPr>
          </a:p>
        </p:txBody>
      </p:sp>
    </p:spTree>
    <p:extLst>
      <p:ext uri="{BB962C8B-B14F-4D97-AF65-F5344CB8AC3E}">
        <p14:creationId xmlns:p14="http://schemas.microsoft.com/office/powerpoint/2010/main" val="2145495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4553"/>
            <a:ext cx="7483642" cy="1274731"/>
          </a:xfrm>
        </p:spPr>
        <p:txBody>
          <a:bodyPr>
            <a:normAutofit/>
          </a:bodyPr>
          <a:lstStyle/>
          <a:p>
            <a:r>
              <a:rPr lang="en-US" dirty="0" smtClean="0">
                <a:latin typeface="Georgia" pitchFamily="18" charset="0"/>
              </a:rPr>
              <a:t>Pay Period Close</a:t>
            </a:r>
            <a:endParaRPr lang="en-US" dirty="0">
              <a:latin typeface="Georgia" pitchFamily="18" charset="0"/>
            </a:endParaRPr>
          </a:p>
        </p:txBody>
      </p:sp>
      <p:sp>
        <p:nvSpPr>
          <p:cNvPr id="3" name="Content Placeholder 2"/>
          <p:cNvSpPr>
            <a:spLocks noGrp="1"/>
          </p:cNvSpPr>
          <p:nvPr>
            <p:ph idx="1"/>
          </p:nvPr>
        </p:nvSpPr>
        <p:spPr>
          <a:xfrm>
            <a:off x="428245" y="2106929"/>
            <a:ext cx="7483642" cy="3148765"/>
          </a:xfrm>
        </p:spPr>
        <p:txBody>
          <a:bodyPr>
            <a:normAutofit/>
          </a:bodyPr>
          <a:lstStyle/>
          <a:p>
            <a:r>
              <a:rPr lang="en-US" dirty="0" smtClean="0"/>
              <a:t>Student </a:t>
            </a:r>
            <a:r>
              <a:rPr lang="en-US" dirty="0"/>
              <a:t>Pay </a:t>
            </a:r>
            <a:r>
              <a:rPr lang="en-US" dirty="0" smtClean="0"/>
              <a:t>Periods are </a:t>
            </a:r>
            <a:r>
              <a:rPr lang="en-US" u="sng" dirty="0" smtClean="0"/>
              <a:t>bi-weekly</a:t>
            </a:r>
            <a:r>
              <a:rPr lang="en-US" dirty="0" smtClean="0"/>
              <a:t>:    </a:t>
            </a:r>
          </a:p>
          <a:p>
            <a:pPr marL="0" indent="0">
              <a:buNone/>
            </a:pPr>
            <a:r>
              <a:rPr lang="en-US" dirty="0" smtClean="0"/>
              <a:t>                                                                                                               </a:t>
            </a:r>
          </a:p>
          <a:p>
            <a:pPr marL="0" indent="0" algn="ctr">
              <a:buNone/>
            </a:pPr>
            <a:r>
              <a:rPr lang="en-US" b="1" dirty="0"/>
              <a:t> </a:t>
            </a:r>
            <a:r>
              <a:rPr lang="en-US" b="1" dirty="0" smtClean="0"/>
              <a:t>   </a:t>
            </a:r>
            <a:r>
              <a:rPr lang="en-US" b="1" dirty="0" smtClean="0"/>
              <a:t>Sunday to Saturday</a:t>
            </a:r>
            <a:r>
              <a:rPr lang="en-US" dirty="0" smtClean="0"/>
              <a:t>,  </a:t>
            </a:r>
          </a:p>
          <a:p>
            <a:pPr marL="0" indent="0" algn="ctr">
              <a:buNone/>
            </a:pPr>
            <a:r>
              <a:rPr lang="en-US" dirty="0" smtClean="0"/>
              <a:t>    </a:t>
            </a:r>
            <a:r>
              <a:rPr lang="en-US" sz="1400" dirty="0" smtClean="0"/>
              <a:t>e.g. </a:t>
            </a:r>
            <a:r>
              <a:rPr lang="en-US" dirty="0" smtClean="0"/>
              <a:t>October 9</a:t>
            </a:r>
            <a:r>
              <a:rPr lang="en-US" baseline="30000" dirty="0" smtClean="0"/>
              <a:t>th</a:t>
            </a:r>
            <a:r>
              <a:rPr lang="en-US" dirty="0" smtClean="0"/>
              <a:t>- 22</a:t>
            </a:r>
            <a:r>
              <a:rPr lang="en-US" baseline="30000" dirty="0" smtClean="0"/>
              <a:t>nd</a:t>
            </a:r>
            <a:r>
              <a:rPr lang="en-US" dirty="0" smtClean="0"/>
              <a:t>, 2016 </a:t>
            </a:r>
            <a:endParaRPr lang="en-US" dirty="0"/>
          </a:p>
          <a:p>
            <a:pPr marL="0" indent="0" algn="ctr">
              <a:buNone/>
            </a:pPr>
            <a:endParaRPr lang="en-US" dirty="0" smtClean="0"/>
          </a:p>
          <a:p>
            <a:r>
              <a:rPr lang="en-US" dirty="0" smtClean="0"/>
              <a:t>You </a:t>
            </a:r>
            <a:r>
              <a:rPr lang="en-US" dirty="0"/>
              <a:t>will receive </a:t>
            </a:r>
            <a:r>
              <a:rPr lang="en-US" dirty="0" smtClean="0"/>
              <a:t>an email </a:t>
            </a:r>
            <a:r>
              <a:rPr lang="en-US" dirty="0"/>
              <a:t>reminder at the end of the Pay Period.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5202" y="4421756"/>
            <a:ext cx="2909746" cy="2436244"/>
          </a:xfrm>
          <a:prstGeom prst="rect">
            <a:avLst/>
          </a:prstGeom>
        </p:spPr>
      </p:pic>
      <p:sp>
        <p:nvSpPr>
          <p:cNvPr id="7" name="TextBox 6"/>
          <p:cNvSpPr txBox="1"/>
          <p:nvPr/>
        </p:nvSpPr>
        <p:spPr>
          <a:xfrm rot="20862156">
            <a:off x="7345757" y="5393848"/>
            <a:ext cx="1380191" cy="769441"/>
          </a:xfrm>
          <a:prstGeom prst="rect">
            <a:avLst/>
          </a:prstGeom>
          <a:noFill/>
        </p:spPr>
        <p:txBody>
          <a:bodyPr wrap="square" rtlCol="0">
            <a:spAutoFit/>
          </a:bodyPr>
          <a:lstStyle/>
          <a:p>
            <a:pPr algn="ctr"/>
            <a:r>
              <a:rPr lang="en-US" sz="2200" dirty="0" smtClean="0">
                <a:solidFill>
                  <a:prstClr val="black"/>
                </a:solidFill>
                <a:latin typeface="Rage Italic" pitchFamily="66" charset="0"/>
              </a:rPr>
              <a:t>Approve timecards!</a:t>
            </a:r>
            <a:endParaRPr lang="en-US" sz="2200" dirty="0">
              <a:solidFill>
                <a:prstClr val="black"/>
              </a:solidFill>
              <a:latin typeface="Rage Italic" pitchFamily="66" charset="0"/>
            </a:endParaRPr>
          </a:p>
        </p:txBody>
      </p:sp>
      <p:sp>
        <p:nvSpPr>
          <p:cNvPr id="8" name="TextBox 7"/>
          <p:cNvSpPr txBox="1"/>
          <p:nvPr/>
        </p:nvSpPr>
        <p:spPr>
          <a:xfrm>
            <a:off x="2270922" y="6111944"/>
            <a:ext cx="1899144" cy="461665"/>
          </a:xfrm>
          <a:prstGeom prst="rect">
            <a:avLst/>
          </a:prstGeom>
          <a:solidFill>
            <a:srgbClr val="003262"/>
          </a:solidFill>
        </p:spPr>
        <p:txBody>
          <a:bodyPr wrap="square" rtlCol="0">
            <a:spAutoFit/>
          </a:bodyPr>
          <a:lstStyle/>
          <a:p>
            <a:r>
              <a:rPr lang="en-US" sz="1200" i="1" dirty="0" smtClean="0">
                <a:solidFill>
                  <a:prstClr val="white"/>
                </a:solidFill>
              </a:rPr>
              <a:t>Library Administrative Services </a:t>
            </a:r>
            <a:r>
              <a:rPr lang="en-US" sz="1200" dirty="0" smtClean="0">
                <a:solidFill>
                  <a:prstClr val="white"/>
                </a:solidFill>
              </a:rPr>
              <a:t>ǀ August 2014 </a:t>
            </a:r>
            <a:endParaRPr lang="en-US" sz="1200" dirty="0">
              <a:solidFill>
                <a:prstClr val="white"/>
              </a:solidFill>
            </a:endParaRPr>
          </a:p>
        </p:txBody>
      </p:sp>
    </p:spTree>
    <p:extLst>
      <p:ext uri="{BB962C8B-B14F-4D97-AF65-F5344CB8AC3E}">
        <p14:creationId xmlns:p14="http://schemas.microsoft.com/office/powerpoint/2010/main" val="2250714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281"/>
            <a:ext cx="7483642" cy="1551236"/>
          </a:xfrm>
        </p:spPr>
        <p:txBody>
          <a:bodyPr/>
          <a:lstStyle/>
          <a:p>
            <a:r>
              <a:rPr lang="en-US" dirty="0" smtClean="0"/>
              <a:t>Missing Punches</a:t>
            </a:r>
            <a:endParaRPr lang="en-US" dirty="0"/>
          </a:p>
        </p:txBody>
      </p:sp>
      <p:sp>
        <p:nvSpPr>
          <p:cNvPr id="3" name="Content Placeholder 2"/>
          <p:cNvSpPr>
            <a:spLocks noGrp="1"/>
          </p:cNvSpPr>
          <p:nvPr>
            <p:ph idx="1"/>
          </p:nvPr>
        </p:nvSpPr>
        <p:spPr>
          <a:xfrm>
            <a:off x="286378" y="1436921"/>
            <a:ext cx="3140110" cy="4019341"/>
          </a:xfrm>
        </p:spPr>
        <p:txBody>
          <a:bodyPr>
            <a:normAutofit fontScale="92500" lnSpcReduction="10000"/>
          </a:bodyPr>
          <a:lstStyle/>
          <a:p>
            <a:r>
              <a:rPr lang="en-US" dirty="0"/>
              <a:t>Before applying your </a:t>
            </a:r>
            <a:r>
              <a:rPr lang="en-US" dirty="0" smtClean="0"/>
              <a:t>approval </a:t>
            </a:r>
            <a:r>
              <a:rPr lang="en-US" dirty="0"/>
              <a:t>to your students’ timecards, check for missing punches to </a:t>
            </a:r>
            <a:r>
              <a:rPr lang="en-US" dirty="0" smtClean="0"/>
              <a:t>ensure students </a:t>
            </a:r>
            <a:r>
              <a:rPr lang="en-US" dirty="0"/>
              <a:t>are paid accurately for time worked. </a:t>
            </a:r>
          </a:p>
          <a:p>
            <a:r>
              <a:rPr lang="en-US" dirty="0"/>
              <a:t>You will be sent reminder emails if you have not entered missing punches by the designated approval deadline.</a:t>
            </a:r>
          </a:p>
          <a:p>
            <a:endParaRPr lang="en-US"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790" r="20476" b="6544"/>
          <a:stretch/>
        </p:blipFill>
        <p:spPr bwMode="auto">
          <a:xfrm>
            <a:off x="3426489" y="1808703"/>
            <a:ext cx="4702628" cy="3702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596932" y="5582033"/>
            <a:ext cx="3175279" cy="1200329"/>
          </a:xfrm>
          <a:prstGeom prst="rect">
            <a:avLst/>
          </a:prstGeom>
          <a:solidFill>
            <a:schemeClr val="bg1"/>
          </a:solidFill>
          <a:ln>
            <a:solidFill>
              <a:srgbClr val="003262"/>
            </a:solidFill>
          </a:ln>
        </p:spPr>
        <p:txBody>
          <a:bodyPr wrap="square" rtlCol="0">
            <a:spAutoFit/>
          </a:bodyPr>
          <a:lstStyle/>
          <a:p>
            <a:r>
              <a:rPr lang="en-US" dirty="0">
                <a:solidFill>
                  <a:prstClr val="black"/>
                </a:solidFill>
                <a:latin typeface="Myriad Pro" pitchFamily="34" charset="0"/>
              </a:rPr>
              <a:t>The </a:t>
            </a:r>
            <a:r>
              <a:rPr lang="en-US" dirty="0">
                <a:solidFill>
                  <a:srgbClr val="ED4E33"/>
                </a:solidFill>
                <a:latin typeface="Myriad Pro" pitchFamily="34" charset="0"/>
              </a:rPr>
              <a:t>Missed Punch </a:t>
            </a:r>
            <a:r>
              <a:rPr lang="en-US" dirty="0">
                <a:solidFill>
                  <a:prstClr val="black"/>
                </a:solidFill>
                <a:latin typeface="Myriad Pro" pitchFamily="34" charset="0"/>
              </a:rPr>
              <a:t>column in the </a:t>
            </a:r>
            <a:r>
              <a:rPr lang="en-US" dirty="0">
                <a:solidFill>
                  <a:srgbClr val="003262"/>
                </a:solidFill>
                <a:latin typeface="Myriad Pro" pitchFamily="34" charset="0"/>
              </a:rPr>
              <a:t>Pay Period Close Genie </a:t>
            </a:r>
            <a:r>
              <a:rPr lang="en-US" dirty="0">
                <a:solidFill>
                  <a:prstClr val="black"/>
                </a:solidFill>
                <a:latin typeface="Myriad Pro" pitchFamily="34" charset="0"/>
              </a:rPr>
              <a:t>is particularly helpful in locating missing </a:t>
            </a:r>
            <a:r>
              <a:rPr lang="en-US" dirty="0" smtClean="0">
                <a:solidFill>
                  <a:prstClr val="black"/>
                </a:solidFill>
                <a:latin typeface="Myriad Pro" pitchFamily="34" charset="0"/>
              </a:rPr>
              <a:t>punches.</a:t>
            </a:r>
            <a:endParaRPr lang="en-US" dirty="0">
              <a:solidFill>
                <a:prstClr val="black"/>
              </a:solidFill>
            </a:endParaRPr>
          </a:p>
        </p:txBody>
      </p:sp>
      <p:cxnSp>
        <p:nvCxnSpPr>
          <p:cNvPr id="6" name="Straight Arrow Connector 5"/>
          <p:cNvCxnSpPr/>
          <p:nvPr/>
        </p:nvCxnSpPr>
        <p:spPr>
          <a:xfrm flipH="1" flipV="1">
            <a:off x="6370655" y="3436713"/>
            <a:ext cx="10048" cy="2135272"/>
          </a:xfrm>
          <a:prstGeom prst="straightConnector1">
            <a:avLst/>
          </a:prstGeom>
          <a:ln>
            <a:solidFill>
              <a:srgbClr val="FDB515"/>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270922" y="6111944"/>
            <a:ext cx="1899144" cy="461665"/>
          </a:xfrm>
          <a:prstGeom prst="rect">
            <a:avLst/>
          </a:prstGeom>
          <a:solidFill>
            <a:srgbClr val="003262"/>
          </a:solidFill>
        </p:spPr>
        <p:txBody>
          <a:bodyPr wrap="square" rtlCol="0">
            <a:spAutoFit/>
          </a:bodyPr>
          <a:lstStyle/>
          <a:p>
            <a:r>
              <a:rPr lang="en-US" sz="1200" i="1" dirty="0" smtClean="0">
                <a:solidFill>
                  <a:prstClr val="white"/>
                </a:solidFill>
              </a:rPr>
              <a:t>Library Administrative Services </a:t>
            </a:r>
            <a:r>
              <a:rPr lang="en-US" sz="1200" dirty="0" smtClean="0">
                <a:solidFill>
                  <a:prstClr val="white"/>
                </a:solidFill>
              </a:rPr>
              <a:t>ǀ August 2014 </a:t>
            </a:r>
            <a:endParaRPr lang="en-US" sz="1200" dirty="0">
              <a:solidFill>
                <a:prstClr val="white"/>
              </a:solidFill>
            </a:endParaRPr>
          </a:p>
        </p:txBody>
      </p:sp>
    </p:spTree>
    <p:extLst>
      <p:ext uri="{BB962C8B-B14F-4D97-AF65-F5344CB8AC3E}">
        <p14:creationId xmlns:p14="http://schemas.microsoft.com/office/powerpoint/2010/main" val="2582041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1124"/>
          <a:stretch/>
        </p:blipFill>
        <p:spPr bwMode="auto">
          <a:xfrm>
            <a:off x="790106" y="1637881"/>
            <a:ext cx="6953455" cy="3466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5797900" y="2793439"/>
            <a:ext cx="954594" cy="874210"/>
          </a:xfrm>
          <a:prstGeom prst="ellipse">
            <a:avLst/>
          </a:prstGeom>
          <a:no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8" name="Straight Arrow Connector 7"/>
          <p:cNvCxnSpPr/>
          <p:nvPr/>
        </p:nvCxnSpPr>
        <p:spPr>
          <a:xfrm flipH="1" flipV="1">
            <a:off x="6471139" y="3667649"/>
            <a:ext cx="934496" cy="1718267"/>
          </a:xfrm>
          <a:prstGeom prst="straightConnector1">
            <a:avLst/>
          </a:prstGeom>
          <a:ln>
            <a:solidFill>
              <a:srgbClr val="FDB515"/>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832879" y="5496448"/>
            <a:ext cx="2130251" cy="369332"/>
          </a:xfrm>
          <a:prstGeom prst="rect">
            <a:avLst/>
          </a:prstGeom>
          <a:noFill/>
        </p:spPr>
        <p:txBody>
          <a:bodyPr wrap="square" rtlCol="0">
            <a:spAutoFit/>
          </a:bodyPr>
          <a:lstStyle/>
          <a:p>
            <a:r>
              <a:rPr lang="en-US" dirty="0" smtClean="0">
                <a:solidFill>
                  <a:prstClr val="black"/>
                </a:solidFill>
              </a:rPr>
              <a:t>MISSING PUNCH!</a:t>
            </a:r>
            <a:endParaRPr lang="en-US" dirty="0">
              <a:solidFill>
                <a:prstClr val="black"/>
              </a:solidFill>
            </a:endParaRPr>
          </a:p>
        </p:txBody>
      </p:sp>
      <p:cxnSp>
        <p:nvCxnSpPr>
          <p:cNvPr id="12" name="Straight Arrow Connector 11"/>
          <p:cNvCxnSpPr/>
          <p:nvPr/>
        </p:nvCxnSpPr>
        <p:spPr>
          <a:xfrm>
            <a:off x="391886" y="663191"/>
            <a:ext cx="5406014" cy="2341266"/>
          </a:xfrm>
          <a:prstGeom prst="straightConnector1">
            <a:avLst/>
          </a:prstGeom>
          <a:ln>
            <a:solidFill>
              <a:srgbClr val="FDB515"/>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6631912" y="1203971"/>
            <a:ext cx="1266092" cy="1589468"/>
          </a:xfrm>
          <a:prstGeom prst="straightConnector1">
            <a:avLst/>
          </a:prstGeom>
          <a:ln>
            <a:solidFill>
              <a:srgbClr val="FDB515"/>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270922" y="6111944"/>
            <a:ext cx="1899144" cy="461665"/>
          </a:xfrm>
          <a:prstGeom prst="rect">
            <a:avLst/>
          </a:prstGeom>
          <a:solidFill>
            <a:srgbClr val="003262"/>
          </a:solidFill>
        </p:spPr>
        <p:txBody>
          <a:bodyPr wrap="square" rtlCol="0">
            <a:spAutoFit/>
          </a:bodyPr>
          <a:lstStyle/>
          <a:p>
            <a:r>
              <a:rPr lang="en-US" sz="1200" i="1" dirty="0" smtClean="0">
                <a:solidFill>
                  <a:prstClr val="white"/>
                </a:solidFill>
              </a:rPr>
              <a:t>Library Administrative Services </a:t>
            </a:r>
            <a:r>
              <a:rPr lang="en-US" sz="1200" dirty="0" smtClean="0">
                <a:solidFill>
                  <a:prstClr val="white"/>
                </a:solidFill>
              </a:rPr>
              <a:t>ǀ August 2014 </a:t>
            </a:r>
            <a:endParaRPr lang="en-US" sz="1200" dirty="0">
              <a:solidFill>
                <a:prstClr val="white"/>
              </a:solidFill>
            </a:endParaRPr>
          </a:p>
        </p:txBody>
      </p:sp>
    </p:spTree>
    <p:extLst>
      <p:ext uri="{BB962C8B-B14F-4D97-AF65-F5344CB8AC3E}">
        <p14:creationId xmlns:p14="http://schemas.microsoft.com/office/powerpoint/2010/main" val="2125978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615543" y="3473124"/>
            <a:ext cx="4099715" cy="1077653"/>
          </a:xfrm>
          <a:prstGeom prst="rect">
            <a:avLst/>
          </a:prstGeom>
          <a:solidFill>
            <a:schemeClr val="bg1"/>
          </a:solidFill>
          <a:ln>
            <a:solidFill>
              <a:srgbClr val="00B2A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51705" y="3474251"/>
            <a:ext cx="4099715" cy="1077653"/>
          </a:xfrm>
          <a:prstGeom prst="rect">
            <a:avLst/>
          </a:prstGeom>
          <a:solidFill>
            <a:schemeClr val="bg1"/>
          </a:solidFill>
          <a:ln>
            <a:solidFill>
              <a:srgbClr val="00B2A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921453" y="3570757"/>
            <a:ext cx="406956" cy="366867"/>
          </a:xfrm>
          <a:prstGeom prst="ellipse">
            <a:avLst/>
          </a:prstGeom>
          <a:solidFill>
            <a:srgbClr val="FDB515"/>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7930794" y="4113518"/>
            <a:ext cx="406956" cy="366867"/>
          </a:xfrm>
          <a:prstGeom prst="ellipse">
            <a:avLst/>
          </a:prstGeom>
          <a:solidFill>
            <a:srgbClr val="FDB515"/>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3736316" y="4130140"/>
            <a:ext cx="406956" cy="366867"/>
          </a:xfrm>
          <a:prstGeom prst="ellipse">
            <a:avLst/>
          </a:prstGeom>
          <a:solidFill>
            <a:srgbClr val="FDB515"/>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726268" y="3575718"/>
            <a:ext cx="406956" cy="366867"/>
          </a:xfrm>
          <a:prstGeom prst="ellipse">
            <a:avLst/>
          </a:prstGeom>
          <a:solidFill>
            <a:srgbClr val="FDB515"/>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51705" y="4561952"/>
            <a:ext cx="4099715" cy="261256"/>
          </a:xfrm>
          <a:prstGeom prst="rect">
            <a:avLst/>
          </a:prstGeom>
          <a:solidFill>
            <a:srgbClr val="003262"/>
          </a:solidFill>
          <a:ln>
            <a:solidFill>
              <a:srgbClr val="00B2A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06955" y="1845390"/>
            <a:ext cx="7483642" cy="3148765"/>
          </a:xfrm>
        </p:spPr>
        <p:txBody>
          <a:bodyPr/>
          <a:lstStyle/>
          <a:p>
            <a:pPr marL="0" indent="0">
              <a:buNone/>
            </a:pPr>
            <a:r>
              <a:rPr lang="en-US" dirty="0" smtClean="0"/>
              <a:t>WORKLEADER TRANSFER</a:t>
            </a:r>
          </a:p>
          <a:p>
            <a:pPr lvl="1"/>
            <a:endParaRPr lang="en-US" dirty="0" smtClean="0"/>
          </a:p>
          <a:p>
            <a:pPr lvl="1">
              <a:buFont typeface="Arial" pitchFamily="34" charset="0"/>
              <a:buChar char="•"/>
            </a:pPr>
            <a:r>
              <a:rPr lang="en-US" dirty="0" smtClean="0"/>
              <a:t>Previously, the </a:t>
            </a:r>
            <a:r>
              <a:rPr lang="en-US" dirty="0" err="1" smtClean="0"/>
              <a:t>workleader</a:t>
            </a:r>
            <a:r>
              <a:rPr lang="en-US" dirty="0" smtClean="0"/>
              <a:t> rate was entered by changing the single digit number at the end of the chart string (LL7)</a:t>
            </a:r>
            <a:endParaRPr lang="en-US" dirty="0"/>
          </a:p>
        </p:txBody>
      </p:sp>
      <p:sp>
        <p:nvSpPr>
          <p:cNvPr id="5" name="TextBox 4"/>
          <p:cNvSpPr txBox="1"/>
          <p:nvPr/>
        </p:nvSpPr>
        <p:spPr>
          <a:xfrm>
            <a:off x="447152" y="3544365"/>
            <a:ext cx="3952351" cy="400110"/>
          </a:xfrm>
          <a:prstGeom prst="rect">
            <a:avLst/>
          </a:prstGeom>
          <a:noFill/>
        </p:spPr>
        <p:txBody>
          <a:bodyPr wrap="square" rtlCol="0">
            <a:spAutoFit/>
          </a:bodyPr>
          <a:lstStyle/>
          <a:p>
            <a:r>
              <a:rPr lang="en-US" sz="1600" dirty="0" smtClean="0"/>
              <a:t>4922/151029/19900/ORG.CODE/60/--/  </a:t>
            </a:r>
            <a:r>
              <a:rPr lang="en-US" sz="2000" dirty="0" smtClean="0"/>
              <a:t>3</a:t>
            </a:r>
            <a:endParaRPr lang="en-US" sz="2000" dirty="0"/>
          </a:p>
        </p:txBody>
      </p:sp>
      <p:sp>
        <p:nvSpPr>
          <p:cNvPr id="6" name="TextBox 5"/>
          <p:cNvSpPr txBox="1"/>
          <p:nvPr/>
        </p:nvSpPr>
        <p:spPr>
          <a:xfrm>
            <a:off x="427057" y="4099727"/>
            <a:ext cx="3952351" cy="400110"/>
          </a:xfrm>
          <a:prstGeom prst="rect">
            <a:avLst/>
          </a:prstGeom>
          <a:noFill/>
        </p:spPr>
        <p:txBody>
          <a:bodyPr wrap="square" rtlCol="0">
            <a:spAutoFit/>
          </a:bodyPr>
          <a:lstStyle/>
          <a:p>
            <a:r>
              <a:rPr lang="en-US" sz="1600" dirty="0" smtClean="0"/>
              <a:t>4922/151029/19900/ORG.CODE/60/--/  </a:t>
            </a:r>
            <a:r>
              <a:rPr lang="en-US" sz="2000" dirty="0" smtClean="0"/>
              <a:t>4</a:t>
            </a:r>
            <a:endParaRPr lang="en-US" sz="2000" dirty="0"/>
          </a:p>
        </p:txBody>
      </p:sp>
      <p:sp>
        <p:nvSpPr>
          <p:cNvPr id="7" name="TextBox 6"/>
          <p:cNvSpPr txBox="1"/>
          <p:nvPr/>
        </p:nvSpPr>
        <p:spPr>
          <a:xfrm>
            <a:off x="4642333" y="4077705"/>
            <a:ext cx="3985845" cy="400110"/>
          </a:xfrm>
          <a:prstGeom prst="rect">
            <a:avLst/>
          </a:prstGeom>
          <a:noFill/>
        </p:spPr>
        <p:txBody>
          <a:bodyPr wrap="square" rtlCol="0">
            <a:spAutoFit/>
          </a:bodyPr>
          <a:lstStyle/>
          <a:p>
            <a:r>
              <a:rPr lang="en-US" sz="1600" dirty="0" smtClean="0"/>
              <a:t>4922/151231/19900/ORG.CODE/60/--/  </a:t>
            </a:r>
            <a:r>
              <a:rPr lang="en-US" sz="2000" dirty="0" smtClean="0"/>
              <a:t>2</a:t>
            </a:r>
            <a:endParaRPr lang="en-US" sz="2000" dirty="0"/>
          </a:p>
        </p:txBody>
      </p:sp>
      <p:sp>
        <p:nvSpPr>
          <p:cNvPr id="8" name="TextBox 7"/>
          <p:cNvSpPr txBox="1"/>
          <p:nvPr/>
        </p:nvSpPr>
        <p:spPr>
          <a:xfrm>
            <a:off x="4630610" y="3543082"/>
            <a:ext cx="3985845" cy="400110"/>
          </a:xfrm>
          <a:prstGeom prst="rect">
            <a:avLst/>
          </a:prstGeom>
          <a:noFill/>
        </p:spPr>
        <p:txBody>
          <a:bodyPr wrap="square" rtlCol="0">
            <a:spAutoFit/>
          </a:bodyPr>
          <a:lstStyle/>
          <a:p>
            <a:r>
              <a:rPr lang="en-US" sz="1600" dirty="0" smtClean="0"/>
              <a:t>4922/151231/19900/ORG.CODE/60/--/  </a:t>
            </a:r>
            <a:r>
              <a:rPr lang="en-US" sz="2000" dirty="0" smtClean="0"/>
              <a:t>1</a:t>
            </a:r>
            <a:endParaRPr lang="en-US" sz="2000" dirty="0"/>
          </a:p>
        </p:txBody>
      </p:sp>
      <p:sp>
        <p:nvSpPr>
          <p:cNvPr id="12" name="Down Arrow 11"/>
          <p:cNvSpPr/>
          <p:nvPr/>
        </p:nvSpPr>
        <p:spPr>
          <a:xfrm>
            <a:off x="4109770" y="3923286"/>
            <a:ext cx="207676" cy="230053"/>
          </a:xfrm>
          <a:prstGeom prst="downArrow">
            <a:avLst/>
          </a:prstGeom>
          <a:solidFill>
            <a:srgbClr val="ED4E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1711575" y="4513255"/>
            <a:ext cx="1383317" cy="338554"/>
          </a:xfrm>
          <a:prstGeom prst="rect">
            <a:avLst/>
          </a:prstGeom>
          <a:noFill/>
        </p:spPr>
        <p:txBody>
          <a:bodyPr wrap="square" rtlCol="0">
            <a:spAutoFit/>
          </a:bodyPr>
          <a:lstStyle/>
          <a:p>
            <a:r>
              <a:rPr lang="en-US" sz="1600" dirty="0" smtClean="0">
                <a:solidFill>
                  <a:schemeClr val="bg1"/>
                </a:solidFill>
              </a:rPr>
              <a:t>WORK-STUDY</a:t>
            </a:r>
            <a:endParaRPr lang="en-US" sz="1600" dirty="0">
              <a:solidFill>
                <a:schemeClr val="bg1"/>
              </a:solidFill>
            </a:endParaRPr>
          </a:p>
        </p:txBody>
      </p:sp>
      <p:sp>
        <p:nvSpPr>
          <p:cNvPr id="26" name="Rectangle 25"/>
          <p:cNvSpPr/>
          <p:nvPr/>
        </p:nvSpPr>
        <p:spPr>
          <a:xfrm>
            <a:off x="4603820" y="4563626"/>
            <a:ext cx="4099715" cy="261256"/>
          </a:xfrm>
          <a:prstGeom prst="rect">
            <a:avLst/>
          </a:prstGeom>
          <a:solidFill>
            <a:srgbClr val="003262"/>
          </a:solidFill>
          <a:ln>
            <a:solidFill>
              <a:srgbClr val="00B2A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5895032" y="4524977"/>
            <a:ext cx="2723103" cy="338554"/>
          </a:xfrm>
          <a:prstGeom prst="rect">
            <a:avLst/>
          </a:prstGeom>
          <a:noFill/>
        </p:spPr>
        <p:txBody>
          <a:bodyPr wrap="square" rtlCol="0">
            <a:spAutoFit/>
          </a:bodyPr>
          <a:lstStyle/>
          <a:p>
            <a:r>
              <a:rPr lang="en-US" sz="1600" dirty="0" smtClean="0">
                <a:solidFill>
                  <a:schemeClr val="bg1"/>
                </a:solidFill>
              </a:rPr>
              <a:t>NO WORK-STUDY</a:t>
            </a:r>
            <a:endParaRPr lang="en-US" sz="1600" dirty="0">
              <a:solidFill>
                <a:schemeClr val="bg1"/>
              </a:solidFill>
            </a:endParaRPr>
          </a:p>
        </p:txBody>
      </p:sp>
      <p:sp>
        <p:nvSpPr>
          <p:cNvPr id="32" name="Down Arrow 31"/>
          <p:cNvSpPr/>
          <p:nvPr/>
        </p:nvSpPr>
        <p:spPr>
          <a:xfrm>
            <a:off x="8331767" y="3913048"/>
            <a:ext cx="207676" cy="230053"/>
          </a:xfrm>
          <a:prstGeom prst="downArrow">
            <a:avLst/>
          </a:prstGeom>
          <a:solidFill>
            <a:srgbClr val="ED4E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itle 1"/>
          <p:cNvSpPr>
            <a:spLocks noGrp="1"/>
          </p:cNvSpPr>
          <p:nvPr>
            <p:ph type="title"/>
          </p:nvPr>
        </p:nvSpPr>
        <p:spPr>
          <a:xfrm>
            <a:off x="457200" y="654553"/>
            <a:ext cx="7483642" cy="1551236"/>
          </a:xfrm>
        </p:spPr>
        <p:txBody>
          <a:bodyPr/>
          <a:lstStyle/>
          <a:p>
            <a:r>
              <a:rPr lang="en-US" dirty="0" smtClean="0"/>
              <a:t>Transfers</a:t>
            </a:r>
            <a:endParaRPr lang="en-US" dirty="0"/>
          </a:p>
        </p:txBody>
      </p:sp>
      <p:sp>
        <p:nvSpPr>
          <p:cNvPr id="20" name="TextBox 19"/>
          <p:cNvSpPr txBox="1"/>
          <p:nvPr/>
        </p:nvSpPr>
        <p:spPr>
          <a:xfrm>
            <a:off x="2270922" y="6111944"/>
            <a:ext cx="1899144" cy="461665"/>
          </a:xfrm>
          <a:prstGeom prst="rect">
            <a:avLst/>
          </a:prstGeom>
          <a:solidFill>
            <a:srgbClr val="003262"/>
          </a:solidFill>
        </p:spPr>
        <p:txBody>
          <a:bodyPr wrap="square" rtlCol="0">
            <a:spAutoFit/>
          </a:bodyPr>
          <a:lstStyle/>
          <a:p>
            <a:r>
              <a:rPr lang="en-US" sz="1200" i="1" dirty="0" smtClean="0">
                <a:solidFill>
                  <a:schemeClr val="bg1"/>
                </a:solidFill>
              </a:rPr>
              <a:t>Library Administrative Services </a:t>
            </a:r>
            <a:r>
              <a:rPr lang="en-US" sz="1200" dirty="0" smtClean="0">
                <a:solidFill>
                  <a:schemeClr val="bg1"/>
                </a:solidFill>
              </a:rPr>
              <a:t>ǀ August 2014 </a:t>
            </a:r>
            <a:endParaRPr lang="en-US" sz="1200" dirty="0">
              <a:solidFill>
                <a:schemeClr val="bg1"/>
              </a:solidFill>
            </a:endParaRPr>
          </a:p>
        </p:txBody>
      </p:sp>
    </p:spTree>
    <p:extLst>
      <p:ext uri="{BB962C8B-B14F-4D97-AF65-F5344CB8AC3E}">
        <p14:creationId xmlns:p14="http://schemas.microsoft.com/office/powerpoint/2010/main" val="2800948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46145" y="4562321"/>
            <a:ext cx="7397855" cy="115270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884255" y="2434811"/>
            <a:ext cx="7757327" cy="115270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434660"/>
            <a:ext cx="7483642" cy="3148765"/>
          </a:xfrm>
        </p:spPr>
        <p:txBody>
          <a:bodyPr>
            <a:normAutofit fontScale="92500" lnSpcReduction="10000"/>
          </a:bodyPr>
          <a:lstStyle/>
          <a:p>
            <a:r>
              <a:rPr lang="en-US" dirty="0" smtClean="0"/>
              <a:t>If a student employee works for more than one library unit within the</a:t>
            </a:r>
            <a:r>
              <a:rPr lang="en-US" i="1" dirty="0" smtClean="0"/>
              <a:t> </a:t>
            </a:r>
            <a:r>
              <a:rPr lang="en-US" i="1" dirty="0" smtClean="0">
                <a:solidFill>
                  <a:schemeClr val="bg1"/>
                </a:solidFill>
              </a:rPr>
              <a:t>same affinity group</a:t>
            </a:r>
            <a:r>
              <a:rPr lang="en-US" dirty="0" smtClean="0"/>
              <a:t>, the student DOES NOT NEED TO TRANSFER.</a:t>
            </a:r>
          </a:p>
          <a:p>
            <a:endParaRPr lang="en-US" dirty="0"/>
          </a:p>
          <a:p>
            <a:endParaRPr lang="en-US" dirty="0" smtClean="0"/>
          </a:p>
          <a:p>
            <a:endParaRPr lang="en-US" dirty="0" smtClean="0"/>
          </a:p>
          <a:p>
            <a:endParaRPr lang="en-US" dirty="0" smtClean="0"/>
          </a:p>
          <a:p>
            <a:r>
              <a:rPr lang="en-US" dirty="0" smtClean="0"/>
              <a:t>If a student employee works for more than one library unit in </a:t>
            </a:r>
            <a:r>
              <a:rPr lang="en-US" dirty="0" smtClean="0">
                <a:solidFill>
                  <a:schemeClr val="bg1"/>
                </a:solidFill>
              </a:rPr>
              <a:t>different affinity groups or other units</a:t>
            </a:r>
            <a:r>
              <a:rPr lang="en-US" dirty="0" smtClean="0"/>
              <a:t>, the student MUST TRANSFER to </a:t>
            </a:r>
            <a:r>
              <a:rPr lang="en-US" dirty="0"/>
              <a:t>the appropriate location when </a:t>
            </a:r>
            <a:r>
              <a:rPr lang="en-US" dirty="0" smtClean="0"/>
              <a:t>clocking in.  </a:t>
            </a:r>
          </a:p>
        </p:txBody>
      </p:sp>
      <p:sp>
        <p:nvSpPr>
          <p:cNvPr id="6" name="TextBox 5"/>
          <p:cNvSpPr txBox="1"/>
          <p:nvPr/>
        </p:nvSpPr>
        <p:spPr>
          <a:xfrm>
            <a:off x="6305341" y="2804144"/>
            <a:ext cx="1979526" cy="369332"/>
          </a:xfrm>
          <a:prstGeom prst="rect">
            <a:avLst/>
          </a:prstGeom>
          <a:noFill/>
        </p:spPr>
        <p:txBody>
          <a:bodyPr wrap="square" rtlCol="0">
            <a:spAutoFit/>
          </a:bodyPr>
          <a:lstStyle/>
          <a:p>
            <a:r>
              <a:rPr lang="en-US" dirty="0" smtClean="0">
                <a:solidFill>
                  <a:srgbClr val="6C3302"/>
                </a:solidFill>
              </a:rPr>
              <a:t>Main Stacks</a:t>
            </a:r>
            <a:endParaRPr lang="en-US" dirty="0">
              <a:solidFill>
                <a:srgbClr val="6C3302"/>
              </a:solidFill>
            </a:endParaRPr>
          </a:p>
        </p:txBody>
      </p:sp>
      <p:sp>
        <p:nvSpPr>
          <p:cNvPr id="7" name="TextBox 6"/>
          <p:cNvSpPr txBox="1"/>
          <p:nvPr/>
        </p:nvSpPr>
        <p:spPr>
          <a:xfrm>
            <a:off x="6305341" y="4975039"/>
            <a:ext cx="2150347" cy="369332"/>
          </a:xfrm>
          <a:prstGeom prst="rect">
            <a:avLst/>
          </a:prstGeom>
          <a:noFill/>
        </p:spPr>
        <p:txBody>
          <a:bodyPr wrap="square" rtlCol="0">
            <a:spAutoFit/>
          </a:bodyPr>
          <a:lstStyle/>
          <a:p>
            <a:r>
              <a:rPr lang="en-US" dirty="0" smtClean="0">
                <a:solidFill>
                  <a:srgbClr val="003262"/>
                </a:solidFill>
              </a:rPr>
              <a:t>East Asian Library</a:t>
            </a:r>
            <a:endParaRPr lang="en-US" dirty="0">
              <a:solidFill>
                <a:srgbClr val="003262"/>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580" y="2434812"/>
            <a:ext cx="1184999" cy="1149090"/>
          </a:xfrm>
          <a:prstGeom prst="rect">
            <a:avLst/>
          </a:prstGeom>
          <a:effectLst>
            <a:outerShdw blurRad="50800" dist="38100" dir="5400000" algn="t" rotWithShape="0">
              <a:prstClr val="black">
                <a:alpha val="40000"/>
              </a:prstClr>
            </a:outerShd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0311" y="2434812"/>
            <a:ext cx="1231408" cy="1152709"/>
          </a:xfrm>
          <a:prstGeom prst="rect">
            <a:avLst/>
          </a:prstGeom>
          <a:effectLst>
            <a:outerShdw blurRad="50800" dist="38100" dir="5400000" algn="t" rotWithShape="0">
              <a:prstClr val="black">
                <a:alpha val="40000"/>
              </a:prstClr>
            </a:outerShdw>
          </a:effec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578" y="4588634"/>
            <a:ext cx="1184999" cy="1149090"/>
          </a:xfrm>
          <a:prstGeom prst="rect">
            <a:avLst/>
          </a:prstGeom>
          <a:effectLst>
            <a:outerShdw blurRad="50800" dist="38100" dir="5400000" algn="t" rotWithShape="0">
              <a:prstClr val="black">
                <a:alpha val="40000"/>
              </a:prstClr>
            </a:outerShdw>
          </a:effectLst>
        </p:spPr>
      </p:pic>
      <p:sp>
        <p:nvSpPr>
          <p:cNvPr id="17" name="TextBox 16"/>
          <p:cNvSpPr txBox="1"/>
          <p:nvPr/>
        </p:nvSpPr>
        <p:spPr>
          <a:xfrm>
            <a:off x="1746145" y="4562321"/>
            <a:ext cx="1949380" cy="369332"/>
          </a:xfrm>
          <a:prstGeom prst="rect">
            <a:avLst/>
          </a:prstGeom>
          <a:noFill/>
        </p:spPr>
        <p:txBody>
          <a:bodyPr wrap="square" rtlCol="0">
            <a:spAutoFit/>
          </a:bodyPr>
          <a:lstStyle/>
          <a:p>
            <a:r>
              <a:rPr lang="en-US" dirty="0" smtClean="0">
                <a:solidFill>
                  <a:srgbClr val="6C3302"/>
                </a:solidFill>
              </a:rPr>
              <a:t>Moffitt Circulation</a:t>
            </a:r>
            <a:endParaRPr lang="en-US" dirty="0">
              <a:solidFill>
                <a:srgbClr val="6C3302"/>
              </a:solidFill>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1259" y="4515343"/>
            <a:ext cx="1185017" cy="1239879"/>
          </a:xfrm>
          <a:prstGeom prst="rect">
            <a:avLst/>
          </a:prstGeom>
          <a:effectLst>
            <a:outerShdw blurRad="50800" dist="38100" dir="5400000" algn="t" rotWithShape="0">
              <a:prstClr val="black">
                <a:alpha val="40000"/>
              </a:prstClr>
            </a:outerShdw>
          </a:effectLst>
        </p:spPr>
      </p:pic>
      <p:sp>
        <p:nvSpPr>
          <p:cNvPr id="14" name="Right Arrow 13"/>
          <p:cNvSpPr/>
          <p:nvPr/>
        </p:nvSpPr>
        <p:spPr>
          <a:xfrm>
            <a:off x="3928905" y="2740508"/>
            <a:ext cx="492370" cy="474965"/>
          </a:xfrm>
          <a:prstGeom prst="rightArrow">
            <a:avLst/>
          </a:prstGeom>
          <a:solidFill>
            <a:srgbClr val="D966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ight Arrow 20"/>
          <p:cNvSpPr/>
          <p:nvPr/>
        </p:nvSpPr>
        <p:spPr>
          <a:xfrm>
            <a:off x="3999243" y="4834565"/>
            <a:ext cx="492370" cy="474965"/>
          </a:xfrm>
          <a:prstGeom prst="rightArrow">
            <a:avLst/>
          </a:prstGeom>
          <a:solidFill>
            <a:srgbClr val="D966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321358" y="2434812"/>
            <a:ext cx="1949380" cy="369332"/>
          </a:xfrm>
          <a:prstGeom prst="rect">
            <a:avLst/>
          </a:prstGeom>
          <a:noFill/>
        </p:spPr>
        <p:txBody>
          <a:bodyPr wrap="square" rtlCol="0">
            <a:spAutoFit/>
          </a:bodyPr>
          <a:lstStyle/>
          <a:p>
            <a:r>
              <a:rPr lang="en-US" dirty="0" smtClean="0">
                <a:solidFill>
                  <a:srgbClr val="6C3302"/>
                </a:solidFill>
              </a:rPr>
              <a:t>Moffitt Circulation</a:t>
            </a:r>
            <a:endParaRPr lang="en-US" dirty="0">
              <a:solidFill>
                <a:srgbClr val="6C3302"/>
              </a:solidFill>
            </a:endParaRPr>
          </a:p>
        </p:txBody>
      </p:sp>
      <p:sp>
        <p:nvSpPr>
          <p:cNvPr id="18" name="Title 1"/>
          <p:cNvSpPr>
            <a:spLocks noGrp="1"/>
          </p:cNvSpPr>
          <p:nvPr>
            <p:ph type="title"/>
          </p:nvPr>
        </p:nvSpPr>
        <p:spPr>
          <a:xfrm>
            <a:off x="433269" y="252622"/>
            <a:ext cx="7483642" cy="1551236"/>
          </a:xfrm>
        </p:spPr>
        <p:txBody>
          <a:bodyPr/>
          <a:lstStyle/>
          <a:p>
            <a:r>
              <a:rPr lang="en-US" dirty="0" smtClean="0"/>
              <a:t>Transferring </a:t>
            </a:r>
            <a:endParaRPr lang="en-US" dirty="0"/>
          </a:p>
        </p:txBody>
      </p:sp>
      <p:sp>
        <p:nvSpPr>
          <p:cNvPr id="19" name="TextBox 18"/>
          <p:cNvSpPr txBox="1"/>
          <p:nvPr/>
        </p:nvSpPr>
        <p:spPr>
          <a:xfrm>
            <a:off x="2270922" y="6111944"/>
            <a:ext cx="1899144" cy="461665"/>
          </a:xfrm>
          <a:prstGeom prst="rect">
            <a:avLst/>
          </a:prstGeom>
          <a:solidFill>
            <a:srgbClr val="003262"/>
          </a:solidFill>
        </p:spPr>
        <p:txBody>
          <a:bodyPr wrap="square" rtlCol="0">
            <a:spAutoFit/>
          </a:bodyPr>
          <a:lstStyle/>
          <a:p>
            <a:r>
              <a:rPr lang="en-US" sz="1200" i="1" dirty="0" smtClean="0">
                <a:solidFill>
                  <a:schemeClr val="bg1"/>
                </a:solidFill>
              </a:rPr>
              <a:t>Library Administrative Services </a:t>
            </a:r>
            <a:r>
              <a:rPr lang="en-US" sz="1200" dirty="0" smtClean="0">
                <a:solidFill>
                  <a:schemeClr val="bg1"/>
                </a:solidFill>
              </a:rPr>
              <a:t>ǀ August 2014 </a:t>
            </a:r>
            <a:endParaRPr lang="en-US" sz="1200" dirty="0">
              <a:solidFill>
                <a:schemeClr val="bg1"/>
              </a:solidFill>
            </a:endParaRPr>
          </a:p>
        </p:txBody>
      </p:sp>
    </p:spTree>
    <p:extLst>
      <p:ext uri="{BB962C8B-B14F-4D97-AF65-F5344CB8AC3E}">
        <p14:creationId xmlns:p14="http://schemas.microsoft.com/office/powerpoint/2010/main" val="2064774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942"/>
            <a:ext cx="7483642" cy="1551236"/>
          </a:xfrm>
        </p:spPr>
        <p:txBody>
          <a:bodyPr/>
          <a:lstStyle/>
          <a:p>
            <a:r>
              <a:rPr lang="en-US" dirty="0" smtClean="0"/>
              <a:t>Sorting by Manager</a:t>
            </a:r>
            <a:endParaRPr lang="en-US" dirty="0"/>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t="6514" r="33000" b="37194"/>
          <a:stretch/>
        </p:blipFill>
        <p:spPr>
          <a:xfrm>
            <a:off x="349811" y="1868993"/>
            <a:ext cx="7591031" cy="3386296"/>
          </a:xfrm>
        </p:spPr>
      </p:pic>
      <p:sp>
        <p:nvSpPr>
          <p:cNvPr id="7" name="TextBox 6"/>
          <p:cNvSpPr txBox="1"/>
          <p:nvPr/>
        </p:nvSpPr>
        <p:spPr>
          <a:xfrm>
            <a:off x="6631907" y="5576835"/>
            <a:ext cx="2059912" cy="369332"/>
          </a:xfrm>
          <a:prstGeom prst="rect">
            <a:avLst/>
          </a:prstGeom>
          <a:solidFill>
            <a:schemeClr val="bg1"/>
          </a:solidFill>
        </p:spPr>
        <p:txBody>
          <a:bodyPr wrap="square" rtlCol="0">
            <a:spAutoFit/>
          </a:bodyPr>
          <a:lstStyle/>
          <a:p>
            <a:r>
              <a:rPr lang="en-US" dirty="0" smtClean="0"/>
              <a:t>Multiple managers!</a:t>
            </a:r>
            <a:endParaRPr lang="en-US" dirty="0"/>
          </a:p>
        </p:txBody>
      </p:sp>
      <p:cxnSp>
        <p:nvCxnSpPr>
          <p:cNvPr id="9" name="Straight Arrow Connector 8"/>
          <p:cNvCxnSpPr/>
          <p:nvPr/>
        </p:nvCxnSpPr>
        <p:spPr>
          <a:xfrm flipH="1" flipV="1">
            <a:off x="3617402" y="4863402"/>
            <a:ext cx="3004457" cy="8980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3617402" y="5124659"/>
            <a:ext cx="3004457" cy="6368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3617402" y="4180114"/>
            <a:ext cx="3004457" cy="15813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270922" y="6111944"/>
            <a:ext cx="1899144" cy="461665"/>
          </a:xfrm>
          <a:prstGeom prst="rect">
            <a:avLst/>
          </a:prstGeom>
          <a:solidFill>
            <a:srgbClr val="003262"/>
          </a:solidFill>
        </p:spPr>
        <p:txBody>
          <a:bodyPr wrap="square" rtlCol="0">
            <a:spAutoFit/>
          </a:bodyPr>
          <a:lstStyle/>
          <a:p>
            <a:r>
              <a:rPr lang="en-US" sz="1200" i="1" dirty="0" smtClean="0">
                <a:solidFill>
                  <a:schemeClr val="bg1"/>
                </a:solidFill>
              </a:rPr>
              <a:t>Library Administrative Services </a:t>
            </a:r>
            <a:r>
              <a:rPr lang="en-US" sz="1200" dirty="0" smtClean="0">
                <a:solidFill>
                  <a:schemeClr val="bg1"/>
                </a:solidFill>
              </a:rPr>
              <a:t>ǀ August 2014 </a:t>
            </a:r>
            <a:endParaRPr lang="en-US" sz="1200" dirty="0">
              <a:solidFill>
                <a:schemeClr val="bg1"/>
              </a:solidFill>
            </a:endParaRPr>
          </a:p>
        </p:txBody>
      </p:sp>
    </p:spTree>
    <p:extLst>
      <p:ext uri="{BB962C8B-B14F-4D97-AF65-F5344CB8AC3E}">
        <p14:creationId xmlns:p14="http://schemas.microsoft.com/office/powerpoint/2010/main" val="242200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7877" y="1979526"/>
            <a:ext cx="7871326" cy="3908810"/>
          </a:xfrm>
        </p:spPr>
        <p:txBody>
          <a:bodyPr>
            <a:normAutofit/>
          </a:bodyPr>
          <a:lstStyle/>
          <a:p>
            <a:pPr marL="0" indent="0">
              <a:buNone/>
            </a:pPr>
            <a:endParaRPr lang="en-US" dirty="0"/>
          </a:p>
          <a:p>
            <a:r>
              <a:rPr lang="en-US" dirty="0" smtClean="0"/>
              <a:t>Affinity </a:t>
            </a:r>
            <a:r>
              <a:rPr lang="en-US" dirty="0"/>
              <a:t>Group specifics</a:t>
            </a:r>
          </a:p>
          <a:p>
            <a:r>
              <a:rPr lang="en-US" dirty="0" smtClean="0"/>
              <a:t>Friendly Names</a:t>
            </a:r>
          </a:p>
          <a:p>
            <a:r>
              <a:rPr lang="en-US" dirty="0" smtClean="0"/>
              <a:t>New </a:t>
            </a:r>
            <a:r>
              <a:rPr lang="en-US" dirty="0"/>
              <a:t>automated student requisition and posting of positions</a:t>
            </a:r>
          </a:p>
          <a:p>
            <a:r>
              <a:rPr lang="en-US" dirty="0" smtClean="0"/>
              <a:t>Review student employment policies </a:t>
            </a:r>
          </a:p>
          <a:p>
            <a:r>
              <a:rPr lang="en-US" dirty="0" smtClean="0"/>
              <a:t>New </a:t>
            </a:r>
            <a:r>
              <a:rPr lang="en-US" dirty="0"/>
              <a:t>process for transfers in </a:t>
            </a:r>
            <a:r>
              <a:rPr lang="en-US" dirty="0" err="1" smtClean="0"/>
              <a:t>CalTime</a:t>
            </a:r>
            <a:endParaRPr lang="en-US" dirty="0"/>
          </a:p>
          <a:p>
            <a:pPr marL="0" indent="0">
              <a:buNone/>
            </a:pPr>
            <a:endParaRPr lang="en-US" dirty="0" smtClean="0"/>
          </a:p>
          <a:p>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07" y="19208"/>
            <a:ext cx="2909746" cy="2436244"/>
          </a:xfrm>
          <a:prstGeom prst="rect">
            <a:avLst/>
          </a:prstGeom>
        </p:spPr>
      </p:pic>
      <p:sp>
        <p:nvSpPr>
          <p:cNvPr id="5" name="TextBox 4"/>
          <p:cNvSpPr txBox="1"/>
          <p:nvPr/>
        </p:nvSpPr>
        <p:spPr>
          <a:xfrm rot="20862156">
            <a:off x="935280" y="978086"/>
            <a:ext cx="1303691" cy="892552"/>
          </a:xfrm>
          <a:prstGeom prst="rect">
            <a:avLst/>
          </a:prstGeom>
          <a:noFill/>
        </p:spPr>
        <p:txBody>
          <a:bodyPr wrap="square" rtlCol="0">
            <a:spAutoFit/>
          </a:bodyPr>
          <a:lstStyle/>
          <a:p>
            <a:pPr algn="ctr"/>
            <a:r>
              <a:rPr lang="en-US" sz="2600" dirty="0" smtClean="0">
                <a:solidFill>
                  <a:srgbClr val="003262"/>
                </a:solidFill>
                <a:latin typeface="Rage Italic" pitchFamily="66" charset="0"/>
              </a:rPr>
              <a:t>Training topics</a:t>
            </a:r>
            <a:endParaRPr lang="en-US" sz="2600" dirty="0">
              <a:solidFill>
                <a:srgbClr val="003262"/>
              </a:solidFill>
              <a:latin typeface="Rage Italic" pitchFamily="66" charset="0"/>
            </a:endParaRPr>
          </a:p>
        </p:txBody>
      </p:sp>
      <p:sp>
        <p:nvSpPr>
          <p:cNvPr id="6" name="TextBox 5"/>
          <p:cNvSpPr txBox="1"/>
          <p:nvPr/>
        </p:nvSpPr>
        <p:spPr>
          <a:xfrm>
            <a:off x="2270922" y="6111944"/>
            <a:ext cx="1899144" cy="461665"/>
          </a:xfrm>
          <a:prstGeom prst="rect">
            <a:avLst/>
          </a:prstGeom>
          <a:solidFill>
            <a:srgbClr val="003262"/>
          </a:solidFill>
        </p:spPr>
        <p:txBody>
          <a:bodyPr wrap="square" rtlCol="0">
            <a:spAutoFit/>
          </a:bodyPr>
          <a:lstStyle/>
          <a:p>
            <a:r>
              <a:rPr lang="en-US" sz="1200" i="1" dirty="0" smtClean="0">
                <a:solidFill>
                  <a:schemeClr val="bg1"/>
                </a:solidFill>
              </a:rPr>
              <a:t>Library Administrative Services </a:t>
            </a:r>
            <a:r>
              <a:rPr lang="en-US" sz="1200" dirty="0" smtClean="0">
                <a:solidFill>
                  <a:schemeClr val="bg1"/>
                </a:solidFill>
              </a:rPr>
              <a:t>ǀ August 2014 </a:t>
            </a:r>
            <a:endParaRPr lang="en-US" sz="1200" dirty="0">
              <a:solidFill>
                <a:schemeClr val="bg1"/>
              </a:solidFill>
            </a:endParaRPr>
          </a:p>
        </p:txBody>
      </p:sp>
    </p:spTree>
    <p:extLst>
      <p:ext uri="{BB962C8B-B14F-4D97-AF65-F5344CB8AC3E}">
        <p14:creationId xmlns:p14="http://schemas.microsoft.com/office/powerpoint/2010/main" val="3904369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 t="6622" r="39105" b="14748"/>
          <a:stretch/>
        </p:blipFill>
        <p:spPr>
          <a:xfrm>
            <a:off x="1125415" y="994783"/>
            <a:ext cx="6762541" cy="4636255"/>
          </a:xfrm>
        </p:spPr>
      </p:pic>
      <p:sp>
        <p:nvSpPr>
          <p:cNvPr id="5" name="TextBox 4"/>
          <p:cNvSpPr txBox="1"/>
          <p:nvPr/>
        </p:nvSpPr>
        <p:spPr>
          <a:xfrm>
            <a:off x="2270922" y="6111944"/>
            <a:ext cx="1899144" cy="461665"/>
          </a:xfrm>
          <a:prstGeom prst="rect">
            <a:avLst/>
          </a:prstGeom>
          <a:solidFill>
            <a:srgbClr val="003262"/>
          </a:solidFill>
        </p:spPr>
        <p:txBody>
          <a:bodyPr wrap="square" rtlCol="0">
            <a:spAutoFit/>
          </a:bodyPr>
          <a:lstStyle/>
          <a:p>
            <a:r>
              <a:rPr lang="en-US" sz="1200" i="1" dirty="0" smtClean="0">
                <a:solidFill>
                  <a:schemeClr val="bg1"/>
                </a:solidFill>
              </a:rPr>
              <a:t>Library Administrative Services </a:t>
            </a:r>
            <a:r>
              <a:rPr lang="en-US" sz="1200" dirty="0" smtClean="0">
                <a:solidFill>
                  <a:schemeClr val="bg1"/>
                </a:solidFill>
              </a:rPr>
              <a:t>ǀ August 2014 </a:t>
            </a:r>
            <a:endParaRPr lang="en-US" sz="1200" dirty="0">
              <a:solidFill>
                <a:schemeClr val="bg1"/>
              </a:solidFill>
            </a:endParaRPr>
          </a:p>
        </p:txBody>
      </p:sp>
      <p:sp>
        <p:nvSpPr>
          <p:cNvPr id="8" name="Left Bracket 7"/>
          <p:cNvSpPr/>
          <p:nvPr/>
        </p:nvSpPr>
        <p:spPr>
          <a:xfrm>
            <a:off x="3506875" y="2622617"/>
            <a:ext cx="271305" cy="1848897"/>
          </a:xfrm>
          <a:prstGeom prst="leftBracket">
            <a:avLst/>
          </a:prstGeom>
          <a:ln>
            <a:solidFill>
              <a:srgbClr val="00326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Left Bracket 8"/>
          <p:cNvSpPr/>
          <p:nvPr/>
        </p:nvSpPr>
        <p:spPr>
          <a:xfrm>
            <a:off x="3506875" y="4541852"/>
            <a:ext cx="271305" cy="582805"/>
          </a:xfrm>
          <a:prstGeom prst="leftBracket">
            <a:avLst/>
          </a:prstGeom>
          <a:ln>
            <a:solidFill>
              <a:srgbClr val="00B2A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Left Bracket 9"/>
          <p:cNvSpPr/>
          <p:nvPr/>
        </p:nvSpPr>
        <p:spPr>
          <a:xfrm>
            <a:off x="3506875" y="5194995"/>
            <a:ext cx="271305" cy="436044"/>
          </a:xfrm>
          <a:prstGeom prst="leftBracket">
            <a:avLst/>
          </a:prstGeom>
          <a:ln>
            <a:solidFill>
              <a:srgbClr val="EE1F6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31041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 t="6368" r="32693" b="26919"/>
          <a:stretch/>
        </p:blipFill>
        <p:spPr>
          <a:xfrm>
            <a:off x="793819" y="1145512"/>
            <a:ext cx="7295104" cy="4421275"/>
          </a:xfrm>
        </p:spPr>
      </p:pic>
      <p:cxnSp>
        <p:nvCxnSpPr>
          <p:cNvPr id="6" name="Straight Arrow Connector 5"/>
          <p:cNvCxnSpPr/>
          <p:nvPr/>
        </p:nvCxnSpPr>
        <p:spPr>
          <a:xfrm flipH="1" flipV="1">
            <a:off x="1346479" y="1386673"/>
            <a:ext cx="3707842" cy="2994408"/>
          </a:xfrm>
          <a:prstGeom prst="straightConnector1">
            <a:avLst/>
          </a:prstGeom>
          <a:ln>
            <a:solidFill>
              <a:srgbClr val="EE1F60"/>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270922" y="6111944"/>
            <a:ext cx="1899144" cy="461665"/>
          </a:xfrm>
          <a:prstGeom prst="rect">
            <a:avLst/>
          </a:prstGeom>
          <a:solidFill>
            <a:srgbClr val="003262"/>
          </a:solidFill>
        </p:spPr>
        <p:txBody>
          <a:bodyPr wrap="square" rtlCol="0">
            <a:spAutoFit/>
          </a:bodyPr>
          <a:lstStyle/>
          <a:p>
            <a:r>
              <a:rPr lang="en-US" sz="1200" i="1" dirty="0" smtClean="0">
                <a:solidFill>
                  <a:schemeClr val="bg1"/>
                </a:solidFill>
              </a:rPr>
              <a:t>Library Administrative Services </a:t>
            </a:r>
            <a:r>
              <a:rPr lang="en-US" sz="1200" dirty="0" smtClean="0">
                <a:solidFill>
                  <a:schemeClr val="bg1"/>
                </a:solidFill>
              </a:rPr>
              <a:t>ǀ August 2014 </a:t>
            </a:r>
            <a:endParaRPr lang="en-US" sz="1200" dirty="0">
              <a:solidFill>
                <a:schemeClr val="bg1"/>
              </a:solidFill>
            </a:endParaRPr>
          </a:p>
        </p:txBody>
      </p:sp>
    </p:spTree>
    <p:extLst>
      <p:ext uri="{BB962C8B-B14F-4D97-AF65-F5344CB8AC3E}">
        <p14:creationId xmlns:p14="http://schemas.microsoft.com/office/powerpoint/2010/main" val="257203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4200" dirty="0" smtClean="0"/>
              <a:t>Questions?</a:t>
            </a:r>
            <a:endParaRPr lang="en-US" sz="4200" dirty="0"/>
          </a:p>
        </p:txBody>
      </p:sp>
      <p:sp>
        <p:nvSpPr>
          <p:cNvPr id="4" name="TextBox 3"/>
          <p:cNvSpPr txBox="1"/>
          <p:nvPr/>
        </p:nvSpPr>
        <p:spPr>
          <a:xfrm>
            <a:off x="366712" y="3462421"/>
            <a:ext cx="4572000" cy="369332"/>
          </a:xfrm>
          <a:prstGeom prst="rect">
            <a:avLst/>
          </a:prstGeom>
          <a:noFill/>
        </p:spPr>
        <p:txBody>
          <a:bodyPr wrap="square" rtlCol="0">
            <a:spAutoFit/>
          </a:bodyPr>
          <a:lstStyle/>
          <a:p>
            <a:r>
              <a:rPr lang="en-US" dirty="0" smtClean="0">
                <a:solidFill>
                  <a:schemeClr val="bg1"/>
                </a:solidFill>
                <a:latin typeface="Myriad Pro" pitchFamily="34" charset="0"/>
              </a:rPr>
              <a:t>libpay@lists.berkeley.edu</a:t>
            </a:r>
            <a:endParaRPr lang="en-US" dirty="0">
              <a:solidFill>
                <a:schemeClr val="bg1"/>
              </a:solidFill>
              <a:latin typeface="Myriad Pro" pitchFamily="34" charset="0"/>
            </a:endParaRPr>
          </a:p>
        </p:txBody>
      </p:sp>
      <p:sp>
        <p:nvSpPr>
          <p:cNvPr id="6" name="TextBox 5"/>
          <p:cNvSpPr txBox="1"/>
          <p:nvPr/>
        </p:nvSpPr>
        <p:spPr>
          <a:xfrm>
            <a:off x="388377" y="3878550"/>
            <a:ext cx="2562225" cy="369332"/>
          </a:xfrm>
          <a:prstGeom prst="rect">
            <a:avLst/>
          </a:prstGeom>
          <a:noFill/>
        </p:spPr>
        <p:txBody>
          <a:bodyPr wrap="square" rtlCol="0">
            <a:spAutoFit/>
          </a:bodyPr>
          <a:lstStyle/>
          <a:p>
            <a:r>
              <a:rPr lang="en-US" dirty="0" smtClean="0">
                <a:solidFill>
                  <a:schemeClr val="bg1"/>
                </a:solidFill>
                <a:latin typeface="Myriad Pro" pitchFamily="34" charset="0"/>
              </a:rPr>
              <a:t>OR</a:t>
            </a:r>
            <a:endParaRPr lang="en-US" dirty="0">
              <a:solidFill>
                <a:schemeClr val="bg1"/>
              </a:solidFill>
              <a:latin typeface="Myriad Pro" pitchFamily="34" charset="0"/>
            </a:endParaRPr>
          </a:p>
        </p:txBody>
      </p:sp>
      <p:sp>
        <p:nvSpPr>
          <p:cNvPr id="9" name="TextBox 8"/>
          <p:cNvSpPr txBox="1"/>
          <p:nvPr/>
        </p:nvSpPr>
        <p:spPr>
          <a:xfrm>
            <a:off x="388377" y="4224370"/>
            <a:ext cx="3481807" cy="646331"/>
          </a:xfrm>
          <a:prstGeom prst="rect">
            <a:avLst/>
          </a:prstGeom>
          <a:noFill/>
        </p:spPr>
        <p:txBody>
          <a:bodyPr wrap="square" rtlCol="0">
            <a:spAutoFit/>
          </a:bodyPr>
          <a:lstStyle/>
          <a:p>
            <a:r>
              <a:rPr lang="en-US" dirty="0" smtClean="0">
                <a:solidFill>
                  <a:schemeClr val="bg1"/>
                </a:solidFill>
                <a:latin typeface="Myriad Pro" pitchFamily="34" charset="0"/>
              </a:rPr>
              <a:t>Campus Shared Services</a:t>
            </a:r>
          </a:p>
          <a:p>
            <a:r>
              <a:rPr lang="en-US" dirty="0" smtClean="0">
                <a:solidFill>
                  <a:schemeClr val="bg1"/>
                </a:solidFill>
                <a:latin typeface="Myriad Pro" pitchFamily="34" charset="0"/>
              </a:rPr>
              <a:t>http://berkeley.service-now.com</a:t>
            </a:r>
            <a:endParaRPr lang="en-US" dirty="0">
              <a:solidFill>
                <a:schemeClr val="bg1"/>
              </a:solidFill>
              <a:latin typeface="Myriad Pro" pitchFamily="34" charset="0"/>
            </a:endParaRPr>
          </a:p>
        </p:txBody>
      </p:sp>
      <p:sp>
        <p:nvSpPr>
          <p:cNvPr id="7" name="TextBox 6"/>
          <p:cNvSpPr txBox="1"/>
          <p:nvPr/>
        </p:nvSpPr>
        <p:spPr>
          <a:xfrm>
            <a:off x="2270922" y="6111944"/>
            <a:ext cx="1899144" cy="461665"/>
          </a:xfrm>
          <a:prstGeom prst="rect">
            <a:avLst/>
          </a:prstGeom>
          <a:solidFill>
            <a:srgbClr val="003262"/>
          </a:solidFill>
        </p:spPr>
        <p:txBody>
          <a:bodyPr wrap="square" rtlCol="0">
            <a:spAutoFit/>
          </a:bodyPr>
          <a:lstStyle/>
          <a:p>
            <a:r>
              <a:rPr lang="en-US" sz="1200" i="1" dirty="0" smtClean="0">
                <a:solidFill>
                  <a:schemeClr val="bg1"/>
                </a:solidFill>
              </a:rPr>
              <a:t>Library Administrative Services </a:t>
            </a:r>
            <a:r>
              <a:rPr lang="en-US" sz="1200" dirty="0" smtClean="0">
                <a:solidFill>
                  <a:schemeClr val="bg1"/>
                </a:solidFill>
              </a:rPr>
              <a:t>ǀ August 2014 </a:t>
            </a:r>
            <a:endParaRPr lang="en-US" sz="1200" dirty="0">
              <a:solidFill>
                <a:schemeClr val="bg1"/>
              </a:solidFill>
            </a:endParaRPr>
          </a:p>
        </p:txBody>
      </p:sp>
    </p:spTree>
    <p:extLst>
      <p:ext uri="{BB962C8B-B14F-4D97-AF65-F5344CB8AC3E}">
        <p14:creationId xmlns:p14="http://schemas.microsoft.com/office/powerpoint/2010/main" val="573419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2A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Affinity Groups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06738651"/>
              </p:ext>
            </p:extLst>
          </p:nvPr>
        </p:nvGraphicFramePr>
        <p:xfrm>
          <a:off x="140679" y="1964623"/>
          <a:ext cx="8259743" cy="2838692"/>
        </p:xfrm>
        <a:graphic>
          <a:graphicData uri="http://schemas.openxmlformats.org/drawingml/2006/table">
            <a:tbl>
              <a:tblPr firstRow="1" bandRow="1">
                <a:tableStyleId>{5C22544A-7EE6-4342-B048-85BDC9FD1C3A}</a:tableStyleId>
              </a:tblPr>
              <a:tblGrid>
                <a:gridCol w="1168479"/>
                <a:gridCol w="971818"/>
                <a:gridCol w="1296237"/>
                <a:gridCol w="1396721"/>
                <a:gridCol w="1185706"/>
                <a:gridCol w="1075173"/>
                <a:gridCol w="1165609"/>
              </a:tblGrid>
              <a:tr h="356546">
                <a:tc>
                  <a:txBody>
                    <a:bodyPr/>
                    <a:lstStyle/>
                    <a:p>
                      <a:pPr algn="ctr"/>
                      <a:r>
                        <a:rPr lang="en-US" sz="1400" b="1" dirty="0" smtClean="0"/>
                        <a:t>15838AHUM</a:t>
                      </a:r>
                      <a:endParaRPr lang="en-US" sz="1400" b="1" dirty="0"/>
                    </a:p>
                  </a:txBody>
                  <a:tcPr>
                    <a:solidFill>
                      <a:srgbClr val="003262"/>
                    </a:solidFill>
                  </a:tcPr>
                </a:tc>
                <a:tc>
                  <a:txBody>
                    <a:bodyPr/>
                    <a:lstStyle/>
                    <a:p>
                      <a:pPr algn="ctr"/>
                      <a:r>
                        <a:rPr lang="en-US" sz="1400" dirty="0" smtClean="0"/>
                        <a:t>15823EDU</a:t>
                      </a:r>
                      <a:endParaRPr lang="en-US" sz="1400" dirty="0"/>
                    </a:p>
                  </a:txBody>
                  <a:tcPr>
                    <a:solidFill>
                      <a:srgbClr val="003262"/>
                    </a:solidFill>
                  </a:tcPr>
                </a:tc>
                <a:tc>
                  <a:txBody>
                    <a:bodyPr/>
                    <a:lstStyle/>
                    <a:p>
                      <a:pPr algn="ctr"/>
                      <a:r>
                        <a:rPr lang="en-US" sz="1400" dirty="0" smtClean="0"/>
                        <a:t>15864ACCESS</a:t>
                      </a:r>
                      <a:endParaRPr lang="en-US" sz="1400" dirty="0"/>
                    </a:p>
                  </a:txBody>
                  <a:tcPr>
                    <a:solidFill>
                      <a:srgbClr val="003262"/>
                    </a:solidFill>
                  </a:tcPr>
                </a:tc>
                <a:tc>
                  <a:txBody>
                    <a:bodyPr/>
                    <a:lstStyle/>
                    <a:p>
                      <a:pPr algn="ctr"/>
                      <a:r>
                        <a:rPr lang="en-US" sz="1400" dirty="0" smtClean="0"/>
                        <a:t>15935INSTRUCT</a:t>
                      </a:r>
                      <a:endParaRPr lang="en-US" sz="1400" dirty="0"/>
                    </a:p>
                  </a:txBody>
                  <a:tcPr>
                    <a:solidFill>
                      <a:srgbClr val="003262"/>
                    </a:solidFill>
                  </a:tcPr>
                </a:tc>
                <a:tc>
                  <a:txBody>
                    <a:bodyPr/>
                    <a:lstStyle/>
                    <a:p>
                      <a:pPr algn="ctr"/>
                      <a:r>
                        <a:rPr lang="en-US" sz="1400" dirty="0" smtClean="0"/>
                        <a:t>15977ENGIP</a:t>
                      </a:r>
                      <a:endParaRPr lang="en-US" sz="1400" dirty="0"/>
                    </a:p>
                  </a:txBody>
                  <a:tcPr>
                    <a:solidFill>
                      <a:srgbClr val="003262"/>
                    </a:solidFill>
                  </a:tcPr>
                </a:tc>
                <a:tc>
                  <a:txBody>
                    <a:bodyPr/>
                    <a:lstStyle/>
                    <a:p>
                      <a:pPr algn="ctr"/>
                      <a:r>
                        <a:rPr lang="en-US" sz="1400" dirty="0" smtClean="0"/>
                        <a:t>15995LIFE</a:t>
                      </a:r>
                      <a:endParaRPr lang="en-US" sz="1400" dirty="0"/>
                    </a:p>
                  </a:txBody>
                  <a:tcPr>
                    <a:solidFill>
                      <a:srgbClr val="003262"/>
                    </a:solidFill>
                  </a:tcPr>
                </a:tc>
                <a:tc>
                  <a:txBody>
                    <a:bodyPr/>
                    <a:lstStyle/>
                    <a:p>
                      <a:pPr algn="ctr"/>
                      <a:r>
                        <a:rPr lang="en-US" sz="1400" dirty="0" smtClean="0"/>
                        <a:t>15944SOCIAL</a:t>
                      </a:r>
                      <a:endParaRPr lang="en-US" sz="1400" dirty="0"/>
                    </a:p>
                  </a:txBody>
                  <a:tcPr>
                    <a:solidFill>
                      <a:srgbClr val="003262"/>
                    </a:solidFill>
                  </a:tcPr>
                </a:tc>
              </a:tr>
              <a:tr h="413691">
                <a:tc>
                  <a:txBody>
                    <a:bodyPr/>
                    <a:lstStyle/>
                    <a:p>
                      <a:pPr algn="l"/>
                      <a:r>
                        <a:rPr lang="en-US" sz="1400" dirty="0" smtClean="0"/>
                        <a:t>15953MUS</a:t>
                      </a:r>
                      <a:endParaRPr lang="en-US" sz="1400" dirty="0"/>
                    </a:p>
                  </a:txBody>
                  <a:tcPr>
                    <a:solidFill>
                      <a:srgbClr val="FDB515"/>
                    </a:solidFill>
                  </a:tcPr>
                </a:tc>
                <a:tc>
                  <a:txBody>
                    <a:bodyPr/>
                    <a:lstStyle/>
                    <a:p>
                      <a:pPr algn="l"/>
                      <a:endParaRPr lang="en-US" sz="1400" dirty="0"/>
                    </a:p>
                  </a:txBody>
                  <a:tcPr/>
                </a:tc>
                <a:tc>
                  <a:txBody>
                    <a:bodyPr/>
                    <a:lstStyle/>
                    <a:p>
                      <a:pPr algn="l"/>
                      <a:r>
                        <a:rPr lang="en-US" sz="1400" dirty="0" smtClean="0"/>
                        <a:t>15827PRIV</a:t>
                      </a:r>
                      <a:endParaRPr lang="en-US" sz="1400" dirty="0"/>
                    </a:p>
                  </a:txBody>
                  <a:tcPr>
                    <a:solidFill>
                      <a:srgbClr val="D9661F"/>
                    </a:solidFill>
                  </a:tcPr>
                </a:tc>
                <a:tc>
                  <a:txBody>
                    <a:bodyPr/>
                    <a:lstStyle/>
                    <a:p>
                      <a:pPr algn="l"/>
                      <a:r>
                        <a:rPr lang="en-US" sz="1400" dirty="0" smtClean="0"/>
                        <a:t>15932MRC</a:t>
                      </a:r>
                      <a:endParaRPr lang="en-US" sz="1400" dirty="0"/>
                    </a:p>
                  </a:txBody>
                  <a:tcPr>
                    <a:solidFill>
                      <a:srgbClr val="00B2A5"/>
                    </a:solidFill>
                  </a:tcPr>
                </a:tc>
                <a:tc>
                  <a:txBody>
                    <a:bodyPr/>
                    <a:lstStyle/>
                    <a:p>
                      <a:pPr algn="l"/>
                      <a:r>
                        <a:rPr lang="en-US" sz="1400" dirty="0" smtClean="0"/>
                        <a:t>15971CHEM</a:t>
                      </a:r>
                      <a:endParaRPr lang="en-US" sz="1400" dirty="0"/>
                    </a:p>
                  </a:txBody>
                  <a:tcPr>
                    <a:solidFill>
                      <a:srgbClr val="00B0DA"/>
                    </a:solidFill>
                  </a:tcPr>
                </a:tc>
                <a:tc>
                  <a:txBody>
                    <a:bodyPr/>
                    <a:lstStyle/>
                    <a:p>
                      <a:pPr algn="l"/>
                      <a:r>
                        <a:rPr lang="en-US" sz="1400" dirty="0" smtClean="0"/>
                        <a:t>15991PUBL</a:t>
                      </a:r>
                      <a:endParaRPr lang="en-US" sz="1400" dirty="0"/>
                    </a:p>
                  </a:txBody>
                  <a:tcPr>
                    <a:solidFill>
                      <a:srgbClr val="9DAD33"/>
                    </a:solidFill>
                  </a:tcPr>
                </a:tc>
                <a:tc>
                  <a:txBody>
                    <a:bodyPr/>
                    <a:lstStyle/>
                    <a:p>
                      <a:pPr algn="l"/>
                      <a:r>
                        <a:rPr lang="en-US" sz="1400" dirty="0" smtClean="0"/>
                        <a:t>15835HUM</a:t>
                      </a:r>
                      <a:endParaRPr lang="en-US" sz="1400" dirty="0"/>
                    </a:p>
                  </a:txBody>
                  <a:tcPr>
                    <a:solidFill>
                      <a:srgbClr val="EE1F60">
                        <a:alpha val="74118"/>
                      </a:srgbClr>
                    </a:solidFill>
                  </a:tcPr>
                </a:tc>
              </a:tr>
              <a:tr h="413691">
                <a:tc>
                  <a:txBody>
                    <a:bodyPr/>
                    <a:lstStyle/>
                    <a:p>
                      <a:pPr algn="l"/>
                      <a:r>
                        <a:rPr lang="en-US" sz="1400" dirty="0" smtClean="0"/>
                        <a:t>15945AHCS</a:t>
                      </a:r>
                      <a:endParaRPr lang="en-US" sz="1400" dirty="0"/>
                    </a:p>
                  </a:txBody>
                  <a:tcPr>
                    <a:solidFill>
                      <a:srgbClr val="FDB515"/>
                    </a:solidFill>
                  </a:tcPr>
                </a:tc>
                <a:tc>
                  <a:txBody>
                    <a:bodyPr/>
                    <a:lstStyle/>
                    <a:p>
                      <a:pPr algn="l"/>
                      <a:endParaRPr lang="en-US" sz="1400" dirty="0"/>
                    </a:p>
                  </a:txBody>
                  <a:tcPr/>
                </a:tc>
                <a:tc>
                  <a:txBody>
                    <a:bodyPr/>
                    <a:lstStyle/>
                    <a:p>
                      <a:pPr algn="l"/>
                      <a:r>
                        <a:rPr lang="en-US" sz="1400" smtClean="0"/>
                        <a:t>15865DMCS</a:t>
                      </a:r>
                      <a:endParaRPr lang="en-US" sz="1400" dirty="0"/>
                    </a:p>
                  </a:txBody>
                  <a:tcPr>
                    <a:solidFill>
                      <a:srgbClr val="D9661F"/>
                    </a:solidFill>
                  </a:tcPr>
                </a:tc>
                <a:tc>
                  <a:txBody>
                    <a:bodyPr/>
                    <a:lstStyle/>
                    <a:p>
                      <a:pPr algn="l"/>
                      <a:endParaRPr lang="en-US" sz="1400" dirty="0"/>
                    </a:p>
                  </a:txBody>
                  <a:tcPr/>
                </a:tc>
                <a:tc>
                  <a:txBody>
                    <a:bodyPr/>
                    <a:lstStyle/>
                    <a:p>
                      <a:pPr algn="l"/>
                      <a:r>
                        <a:rPr lang="en-US" sz="1400" dirty="0" smtClean="0"/>
                        <a:t>15972EART</a:t>
                      </a:r>
                      <a:endParaRPr lang="en-US" sz="1400" dirty="0"/>
                    </a:p>
                  </a:txBody>
                  <a:tcPr>
                    <a:solidFill>
                      <a:srgbClr val="00B0DA"/>
                    </a:solidFill>
                  </a:tcPr>
                </a:tc>
                <a:tc>
                  <a:txBody>
                    <a:bodyPr/>
                    <a:lstStyle/>
                    <a:p>
                      <a:pPr algn="l"/>
                      <a:r>
                        <a:rPr lang="en-US" sz="1400" dirty="0" smtClean="0"/>
                        <a:t>15970BIOS</a:t>
                      </a:r>
                      <a:endParaRPr lang="en-US" sz="1400" dirty="0"/>
                    </a:p>
                  </a:txBody>
                  <a:tcPr>
                    <a:solidFill>
                      <a:srgbClr val="9DAD33"/>
                    </a:solidFill>
                  </a:tcPr>
                </a:tc>
                <a:tc>
                  <a:txBody>
                    <a:bodyPr/>
                    <a:lstStyle/>
                    <a:p>
                      <a:pPr algn="l"/>
                      <a:r>
                        <a:rPr lang="en-US" sz="1400" dirty="0" smtClean="0"/>
                        <a:t>15836DATA</a:t>
                      </a:r>
                      <a:endParaRPr lang="en-US" sz="1400" dirty="0"/>
                    </a:p>
                  </a:txBody>
                  <a:tcPr>
                    <a:solidFill>
                      <a:srgbClr val="EE1F60">
                        <a:alpha val="74118"/>
                      </a:srgbClr>
                    </a:solidFill>
                  </a:tcPr>
                </a:tc>
              </a:tr>
              <a:tr h="413691">
                <a:tc>
                  <a:txBody>
                    <a:bodyPr/>
                    <a:lstStyle/>
                    <a:p>
                      <a:pPr algn="l"/>
                      <a:r>
                        <a:rPr lang="en-US" sz="1400" dirty="0" smtClean="0"/>
                        <a:t>15828MORR</a:t>
                      </a:r>
                      <a:endParaRPr lang="en-US" sz="1400" dirty="0"/>
                    </a:p>
                  </a:txBody>
                  <a:tcPr>
                    <a:solidFill>
                      <a:srgbClr val="FDB515"/>
                    </a:solidFill>
                  </a:tcPr>
                </a:tc>
                <a:tc>
                  <a:txBody>
                    <a:bodyPr/>
                    <a:lstStyle/>
                    <a:p>
                      <a:pPr algn="l"/>
                      <a:endParaRPr lang="en-US" sz="1400" dirty="0"/>
                    </a:p>
                  </a:txBody>
                  <a:tcPr/>
                </a:tc>
                <a:tc>
                  <a:txBody>
                    <a:bodyPr/>
                    <a:lstStyle/>
                    <a:p>
                      <a:pPr algn="l"/>
                      <a:r>
                        <a:rPr lang="en-US" sz="1400" dirty="0" smtClean="0"/>
                        <a:t>15866MSTA</a:t>
                      </a:r>
                      <a:endParaRPr lang="en-US" sz="1400" dirty="0"/>
                    </a:p>
                  </a:txBody>
                  <a:tcPr>
                    <a:solidFill>
                      <a:srgbClr val="D9661F"/>
                    </a:solidFill>
                  </a:tcPr>
                </a:tc>
                <a:tc>
                  <a:txBody>
                    <a:bodyPr/>
                    <a:lstStyle/>
                    <a:p>
                      <a:pPr algn="l"/>
                      <a:endParaRPr lang="en-US" sz="1400" dirty="0"/>
                    </a:p>
                  </a:txBody>
                  <a:tcPr/>
                </a:tc>
                <a:tc>
                  <a:txBody>
                    <a:bodyPr/>
                    <a:lstStyle/>
                    <a:p>
                      <a:pPr algn="l"/>
                      <a:r>
                        <a:rPr lang="en-US" sz="1400" dirty="0" smtClean="0"/>
                        <a:t>15973ENGI</a:t>
                      </a:r>
                      <a:endParaRPr lang="en-US" sz="1400" dirty="0"/>
                    </a:p>
                  </a:txBody>
                  <a:tcPr>
                    <a:solidFill>
                      <a:srgbClr val="00B0DA"/>
                    </a:solidFill>
                  </a:tcPr>
                </a:tc>
                <a:tc>
                  <a:txBody>
                    <a:bodyPr/>
                    <a:lstStyle/>
                    <a:p>
                      <a:pPr algn="l"/>
                      <a:r>
                        <a:rPr lang="en-US" sz="1400" dirty="0" smtClean="0"/>
                        <a:t>15990OPTO</a:t>
                      </a:r>
                      <a:endParaRPr lang="en-US" sz="1400" dirty="0"/>
                    </a:p>
                  </a:txBody>
                  <a:tcPr>
                    <a:solidFill>
                      <a:srgbClr val="9DAD33"/>
                    </a:solidFill>
                  </a:tcPr>
                </a:tc>
                <a:tc>
                  <a:txBody>
                    <a:bodyPr/>
                    <a:lstStyle/>
                    <a:p>
                      <a:pPr algn="l"/>
                      <a:r>
                        <a:rPr lang="en-US" sz="1400" dirty="0" smtClean="0"/>
                        <a:t>15945ANTH</a:t>
                      </a:r>
                      <a:endParaRPr lang="en-US" sz="1400" dirty="0"/>
                    </a:p>
                  </a:txBody>
                  <a:tcPr>
                    <a:solidFill>
                      <a:srgbClr val="EE1F60">
                        <a:alpha val="74118"/>
                      </a:srgbClr>
                    </a:solidFill>
                  </a:tcPr>
                </a:tc>
              </a:tr>
              <a:tr h="413691">
                <a:tc>
                  <a:txBody>
                    <a:bodyPr/>
                    <a:lstStyle/>
                    <a:p>
                      <a:pPr algn="l"/>
                      <a:r>
                        <a:rPr lang="en-US" sz="1400" dirty="0" smtClean="0"/>
                        <a:t>15829SSEA</a:t>
                      </a:r>
                      <a:endParaRPr lang="en-US" sz="1400" dirty="0"/>
                    </a:p>
                  </a:txBody>
                  <a:tcPr>
                    <a:solidFill>
                      <a:srgbClr val="FDB515"/>
                    </a:solidFill>
                  </a:tcPr>
                </a:tc>
                <a:tc>
                  <a:txBody>
                    <a:bodyPr/>
                    <a:lstStyle/>
                    <a:p>
                      <a:pPr algn="l"/>
                      <a:endParaRPr lang="en-US" sz="1400" dirty="0"/>
                    </a:p>
                  </a:txBody>
                  <a:tcPr/>
                </a:tc>
                <a:tc>
                  <a:txBody>
                    <a:bodyPr/>
                    <a:lstStyle/>
                    <a:p>
                      <a:pPr algn="l"/>
                      <a:r>
                        <a:rPr lang="en-US" sz="1400" dirty="0" smtClean="0"/>
                        <a:t>15867DMRM</a:t>
                      </a:r>
                      <a:endParaRPr lang="en-US" sz="1400" dirty="0"/>
                    </a:p>
                  </a:txBody>
                  <a:tcPr>
                    <a:solidFill>
                      <a:srgbClr val="D9661F"/>
                    </a:solidFill>
                  </a:tcPr>
                </a:tc>
                <a:tc>
                  <a:txBody>
                    <a:bodyPr/>
                    <a:lstStyle/>
                    <a:p>
                      <a:pPr algn="l"/>
                      <a:endParaRPr lang="en-US" sz="1400" dirty="0"/>
                    </a:p>
                  </a:txBody>
                  <a:tcPr/>
                </a:tc>
                <a:tc>
                  <a:txBody>
                    <a:bodyPr/>
                    <a:lstStyle/>
                    <a:p>
                      <a:pPr algn="l"/>
                      <a:r>
                        <a:rPr lang="en-US" sz="1400" dirty="0" smtClean="0"/>
                        <a:t>15974MATH</a:t>
                      </a:r>
                      <a:endParaRPr lang="en-US" sz="1400" dirty="0"/>
                    </a:p>
                  </a:txBody>
                  <a:tcPr>
                    <a:solidFill>
                      <a:srgbClr val="00B0DA"/>
                    </a:solidFill>
                  </a:tcPr>
                </a:tc>
                <a:tc>
                  <a:txBody>
                    <a:bodyPr/>
                    <a:lstStyle/>
                    <a:p>
                      <a:pPr algn="l"/>
                      <a:endParaRPr lang="en-US" sz="1400" dirty="0"/>
                    </a:p>
                  </a:txBody>
                  <a:tcPr/>
                </a:tc>
                <a:tc>
                  <a:txBody>
                    <a:bodyPr/>
                    <a:lstStyle/>
                    <a:p>
                      <a:pPr algn="l"/>
                      <a:r>
                        <a:rPr lang="en-US" sz="1400" dirty="0" smtClean="0"/>
                        <a:t>15946EDP</a:t>
                      </a:r>
                      <a:endParaRPr lang="en-US" sz="1400" dirty="0"/>
                    </a:p>
                  </a:txBody>
                  <a:tcPr>
                    <a:solidFill>
                      <a:srgbClr val="EE1F60">
                        <a:alpha val="74118"/>
                      </a:srgbClr>
                    </a:solidFill>
                  </a:tcPr>
                </a:tc>
              </a:tr>
              <a:tr h="413691">
                <a:tc>
                  <a:txBody>
                    <a:bodyPr/>
                    <a:lstStyle/>
                    <a:p>
                      <a:pPr algn="l"/>
                      <a:r>
                        <a:rPr lang="en-US" sz="1400" dirty="0" smtClean="0"/>
                        <a:t>15830AREA</a:t>
                      </a:r>
                      <a:endParaRPr lang="en-US" sz="1400" dirty="0"/>
                    </a:p>
                  </a:txBody>
                  <a:tcPr>
                    <a:solidFill>
                      <a:srgbClr val="FDB515"/>
                    </a:solidFill>
                  </a:tcPr>
                </a:tc>
                <a:tc>
                  <a:txBody>
                    <a:bodyPr/>
                    <a:lstStyle/>
                    <a:p>
                      <a:pPr algn="l"/>
                      <a:endParaRPr lang="en-US" sz="1400"/>
                    </a:p>
                  </a:txBody>
                  <a:tcPr/>
                </a:tc>
                <a:tc>
                  <a:txBody>
                    <a:bodyPr/>
                    <a:lstStyle/>
                    <a:p>
                      <a:pPr algn="l"/>
                      <a:r>
                        <a:rPr lang="en-US" sz="1400" dirty="0" smtClean="0"/>
                        <a:t>15868MOFC</a:t>
                      </a:r>
                      <a:endParaRPr lang="en-US" sz="1400" dirty="0"/>
                    </a:p>
                  </a:txBody>
                  <a:tcPr>
                    <a:solidFill>
                      <a:srgbClr val="D9661F"/>
                    </a:solidFill>
                  </a:tcPr>
                </a:tc>
                <a:tc>
                  <a:txBody>
                    <a:bodyPr/>
                    <a:lstStyle/>
                    <a:p>
                      <a:pPr algn="l"/>
                      <a:endParaRPr lang="en-US" sz="1400" dirty="0"/>
                    </a:p>
                  </a:txBody>
                  <a:tcPr/>
                </a:tc>
                <a:tc>
                  <a:txBody>
                    <a:bodyPr/>
                    <a:lstStyle/>
                    <a:p>
                      <a:pPr algn="l"/>
                      <a:r>
                        <a:rPr lang="en-US" sz="1400" dirty="0" smtClean="0"/>
                        <a:t>15976PHYS</a:t>
                      </a:r>
                      <a:endParaRPr lang="en-US" sz="1400" dirty="0"/>
                    </a:p>
                  </a:txBody>
                  <a:tcPr>
                    <a:solidFill>
                      <a:srgbClr val="00B0DA"/>
                    </a:solidFill>
                  </a:tcPr>
                </a:tc>
                <a:tc>
                  <a:txBody>
                    <a:bodyPr/>
                    <a:lstStyle/>
                    <a:p>
                      <a:pPr algn="l"/>
                      <a:endParaRPr lang="en-US" sz="1400" dirty="0"/>
                    </a:p>
                  </a:txBody>
                  <a:tcPr/>
                </a:tc>
                <a:tc>
                  <a:txBody>
                    <a:bodyPr/>
                    <a:lstStyle/>
                    <a:p>
                      <a:pPr algn="l"/>
                      <a:r>
                        <a:rPr lang="en-US" sz="1400" dirty="0" smtClean="0"/>
                        <a:t>15948BUSI</a:t>
                      </a:r>
                      <a:endParaRPr lang="en-US" sz="1400" dirty="0"/>
                    </a:p>
                  </a:txBody>
                  <a:tcPr>
                    <a:solidFill>
                      <a:srgbClr val="EE1F60">
                        <a:alpha val="74118"/>
                      </a:srgbClr>
                    </a:solidFill>
                  </a:tcPr>
                </a:tc>
              </a:tr>
              <a:tr h="413691">
                <a:tc>
                  <a:txBody>
                    <a:bodyPr/>
                    <a:lstStyle/>
                    <a:p>
                      <a:pPr algn="l"/>
                      <a:r>
                        <a:rPr lang="en-US" sz="1400" dirty="0" smtClean="0"/>
                        <a:t>15831GRAD</a:t>
                      </a:r>
                      <a:endParaRPr lang="en-US" sz="1400" dirty="0"/>
                    </a:p>
                  </a:txBody>
                  <a:tcPr>
                    <a:solidFill>
                      <a:srgbClr val="FDB515"/>
                    </a:solidFill>
                  </a:tcPr>
                </a:tc>
                <a:tc>
                  <a:txBody>
                    <a:bodyPr/>
                    <a:lstStyle/>
                    <a:p>
                      <a:pPr algn="l"/>
                      <a:endParaRPr lang="en-US" sz="1400"/>
                    </a:p>
                  </a:txBody>
                  <a:tcPr/>
                </a:tc>
                <a:tc>
                  <a:txBody>
                    <a:bodyPr/>
                    <a:lstStyle/>
                    <a:p>
                      <a:pPr algn="l"/>
                      <a:r>
                        <a:rPr lang="en-US" sz="1400" dirty="0" smtClean="0"/>
                        <a:t>15870PNM</a:t>
                      </a:r>
                      <a:endParaRPr lang="en-US" sz="1400" dirty="0"/>
                    </a:p>
                  </a:txBody>
                  <a:tcPr>
                    <a:solidFill>
                      <a:srgbClr val="D9661F"/>
                    </a:solidFill>
                  </a:tcPr>
                </a:tc>
                <a:tc>
                  <a:txBody>
                    <a:bodyPr/>
                    <a:lstStyle/>
                    <a:p>
                      <a:pPr algn="l"/>
                      <a:endParaRPr lang="en-US" sz="1400" dirty="0"/>
                    </a:p>
                  </a:txBody>
                  <a:tcPr/>
                </a:tc>
                <a:tc>
                  <a:txBody>
                    <a:bodyPr/>
                    <a:lstStyle/>
                    <a:p>
                      <a:pPr algn="l"/>
                      <a:endParaRPr lang="en-US" sz="1400" dirty="0"/>
                    </a:p>
                  </a:txBody>
                  <a:tcPr/>
                </a:tc>
                <a:tc>
                  <a:txBody>
                    <a:bodyPr/>
                    <a:lstStyle/>
                    <a:p>
                      <a:pPr algn="l"/>
                      <a:endParaRPr lang="en-US" sz="1400" dirty="0"/>
                    </a:p>
                  </a:txBody>
                  <a:tcPr/>
                </a:tc>
                <a:tc>
                  <a:txBody>
                    <a:bodyPr/>
                    <a:lstStyle/>
                    <a:p>
                      <a:pPr algn="l"/>
                      <a:r>
                        <a:rPr lang="en-US" sz="1400" dirty="0" smtClean="0">
                          <a:solidFill>
                            <a:schemeClr val="tx1"/>
                          </a:solidFill>
                        </a:rPr>
                        <a:t>15947ENVI</a:t>
                      </a:r>
                      <a:endParaRPr lang="en-US" sz="1400" dirty="0">
                        <a:solidFill>
                          <a:schemeClr val="tx1"/>
                        </a:solidFill>
                      </a:endParaRPr>
                    </a:p>
                  </a:txBody>
                  <a:tcPr>
                    <a:solidFill>
                      <a:srgbClr val="EE1F60">
                        <a:alpha val="74118"/>
                      </a:srgbClr>
                    </a:solidFill>
                  </a:tcPr>
                </a:tc>
              </a:tr>
            </a:tbl>
          </a:graphicData>
        </a:graphic>
      </p:graphicFrame>
      <p:sp>
        <p:nvSpPr>
          <p:cNvPr id="5" name="TextBox 4"/>
          <p:cNvSpPr txBox="1"/>
          <p:nvPr/>
        </p:nvSpPr>
        <p:spPr>
          <a:xfrm>
            <a:off x="2270922" y="6111944"/>
            <a:ext cx="1899144" cy="461665"/>
          </a:xfrm>
          <a:prstGeom prst="rect">
            <a:avLst/>
          </a:prstGeom>
          <a:solidFill>
            <a:srgbClr val="003262"/>
          </a:solidFill>
        </p:spPr>
        <p:txBody>
          <a:bodyPr wrap="square" rtlCol="0">
            <a:spAutoFit/>
          </a:bodyPr>
          <a:lstStyle/>
          <a:p>
            <a:r>
              <a:rPr lang="en-US" sz="1200" i="1" dirty="0" smtClean="0">
                <a:solidFill>
                  <a:schemeClr val="bg1"/>
                </a:solidFill>
              </a:rPr>
              <a:t>Library Administrative Services </a:t>
            </a:r>
            <a:r>
              <a:rPr lang="en-US" sz="1200" dirty="0" smtClean="0">
                <a:solidFill>
                  <a:schemeClr val="bg1"/>
                </a:solidFill>
              </a:rPr>
              <a:t>ǀ August 2014 </a:t>
            </a:r>
            <a:endParaRPr lang="en-US" sz="1200" dirty="0">
              <a:solidFill>
                <a:schemeClr val="bg1"/>
              </a:solidFill>
            </a:endParaRPr>
          </a:p>
        </p:txBody>
      </p:sp>
    </p:spTree>
    <p:extLst>
      <p:ext uri="{BB962C8B-B14F-4D97-AF65-F5344CB8AC3E}">
        <p14:creationId xmlns:p14="http://schemas.microsoft.com/office/powerpoint/2010/main" val="2578143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2A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Friendly Names</a:t>
            </a:r>
            <a:endParaRPr lang="en-US" dirty="0"/>
          </a:p>
        </p:txBody>
      </p:sp>
      <p:sp>
        <p:nvSpPr>
          <p:cNvPr id="4" name="Content Placeholder 2"/>
          <p:cNvSpPr txBox="1">
            <a:spLocks/>
          </p:cNvSpPr>
          <p:nvPr/>
        </p:nvSpPr>
        <p:spPr>
          <a:xfrm>
            <a:off x="457200" y="1922264"/>
            <a:ext cx="5300505" cy="365595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200" kern="1200">
                <a:solidFill>
                  <a:schemeClr val="bg1"/>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chemeClr val="bg1"/>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chemeClr val="bg1"/>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chemeClr val="bg1"/>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chemeClr val="bg1"/>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prstClr val="white"/>
                </a:solidFill>
              </a:rPr>
              <a:t>Friendly </a:t>
            </a:r>
            <a:r>
              <a:rPr lang="en-US" dirty="0">
                <a:solidFill>
                  <a:prstClr val="white"/>
                </a:solidFill>
              </a:rPr>
              <a:t>names are unique codes </a:t>
            </a:r>
            <a:r>
              <a:rPr lang="en-US" dirty="0" smtClean="0">
                <a:solidFill>
                  <a:prstClr val="white"/>
                </a:solidFill>
              </a:rPr>
              <a:t> used </a:t>
            </a:r>
            <a:r>
              <a:rPr lang="en-US" dirty="0">
                <a:solidFill>
                  <a:prstClr val="white"/>
                </a:solidFill>
              </a:rPr>
              <a:t>in </a:t>
            </a:r>
            <a:r>
              <a:rPr lang="en-US" dirty="0" err="1">
                <a:solidFill>
                  <a:prstClr val="white"/>
                </a:solidFill>
              </a:rPr>
              <a:t>CalTime</a:t>
            </a:r>
            <a:r>
              <a:rPr lang="en-US" dirty="0">
                <a:solidFill>
                  <a:prstClr val="white"/>
                </a:solidFill>
              </a:rPr>
              <a:t> </a:t>
            </a:r>
            <a:r>
              <a:rPr lang="en-US" dirty="0" smtClean="0">
                <a:solidFill>
                  <a:prstClr val="white"/>
                </a:solidFill>
              </a:rPr>
              <a:t>to </a:t>
            </a:r>
            <a:r>
              <a:rPr lang="en-US" dirty="0">
                <a:solidFill>
                  <a:prstClr val="white"/>
                </a:solidFill>
              </a:rPr>
              <a:t>identify each student’s timecard supervisor and </a:t>
            </a:r>
            <a:r>
              <a:rPr lang="en-US" dirty="0" smtClean="0">
                <a:solidFill>
                  <a:prstClr val="white"/>
                </a:solidFill>
              </a:rPr>
              <a:t>unit and track hours </a:t>
            </a:r>
            <a:r>
              <a:rPr lang="en-US" dirty="0">
                <a:solidFill>
                  <a:prstClr val="white"/>
                </a:solidFill>
              </a:rPr>
              <a:t>worked</a:t>
            </a:r>
            <a:r>
              <a:rPr lang="en-US" dirty="0" smtClean="0">
                <a:solidFill>
                  <a:prstClr val="white"/>
                </a:solidFill>
              </a:rPr>
              <a:t>.</a:t>
            </a:r>
          </a:p>
          <a:p>
            <a:endParaRPr lang="en-US" dirty="0" smtClean="0">
              <a:solidFill>
                <a:prstClr val="white"/>
              </a:solidFill>
            </a:endParaRPr>
          </a:p>
          <a:p>
            <a:endParaRPr lang="en-US" dirty="0">
              <a:solidFill>
                <a:prstClr val="white"/>
              </a:solidFill>
            </a:endParaRPr>
          </a:p>
          <a:p>
            <a:pPr marL="0" indent="0">
              <a:buFont typeface="Arial"/>
              <a:buNone/>
            </a:pPr>
            <a:endParaRPr lang="en-US" dirty="0">
              <a:solidFill>
                <a:prstClr val="white"/>
              </a:solidFill>
            </a:endParaRPr>
          </a:p>
          <a:p>
            <a:endParaRPr lang="en-US" dirty="0">
              <a:solidFill>
                <a:prstClr val="white"/>
              </a:solidFill>
            </a:endParaRPr>
          </a:p>
        </p:txBody>
      </p:sp>
      <p:sp>
        <p:nvSpPr>
          <p:cNvPr id="5" name="TextBox 4"/>
          <p:cNvSpPr txBox="1"/>
          <p:nvPr/>
        </p:nvSpPr>
        <p:spPr>
          <a:xfrm>
            <a:off x="5858200" y="1890738"/>
            <a:ext cx="2361363" cy="3416320"/>
          </a:xfrm>
          <a:prstGeom prst="rect">
            <a:avLst/>
          </a:prstGeom>
          <a:solidFill>
            <a:schemeClr val="bg1"/>
          </a:solidFill>
          <a:ln>
            <a:solidFill>
              <a:srgbClr val="FDB515"/>
            </a:solidFill>
          </a:ln>
          <a:effectLst>
            <a:outerShdw blurRad="50800" dist="38100" dir="5400000" algn="t" rotWithShape="0">
              <a:prstClr val="black">
                <a:alpha val="40000"/>
              </a:prstClr>
            </a:outerShdw>
          </a:effectLst>
        </p:spPr>
        <p:txBody>
          <a:bodyPr wrap="square" rtlCol="0">
            <a:spAutoFit/>
          </a:bodyPr>
          <a:lstStyle/>
          <a:p>
            <a:pPr defTabSz="457200"/>
            <a:r>
              <a:rPr lang="en-US" dirty="0">
                <a:solidFill>
                  <a:srgbClr val="002060"/>
                </a:solidFill>
              </a:rPr>
              <a:t>Friendly Names include a </a:t>
            </a:r>
            <a:r>
              <a:rPr lang="en-US" u="sng" dirty="0">
                <a:solidFill>
                  <a:srgbClr val="002060"/>
                </a:solidFill>
              </a:rPr>
              <a:t>location code </a:t>
            </a:r>
            <a:r>
              <a:rPr lang="en-US" dirty="0">
                <a:solidFill>
                  <a:srgbClr val="002060"/>
                </a:solidFill>
              </a:rPr>
              <a:t>and the timecard </a:t>
            </a:r>
            <a:r>
              <a:rPr lang="en-US" u="sng" dirty="0">
                <a:solidFill>
                  <a:srgbClr val="002060"/>
                </a:solidFill>
              </a:rPr>
              <a:t>supervisor’s last name</a:t>
            </a:r>
            <a:r>
              <a:rPr lang="en-US" dirty="0">
                <a:solidFill>
                  <a:srgbClr val="002060"/>
                </a:solidFill>
              </a:rPr>
              <a:t>.</a:t>
            </a:r>
          </a:p>
          <a:p>
            <a:pPr algn="ctr" defTabSz="457200"/>
            <a:r>
              <a:rPr lang="en-US" dirty="0">
                <a:solidFill>
                  <a:srgbClr val="002060"/>
                </a:solidFill>
              </a:rPr>
              <a:t>…</a:t>
            </a:r>
          </a:p>
          <a:p>
            <a:pPr defTabSz="457200"/>
            <a:r>
              <a:rPr lang="en-US" i="1" dirty="0">
                <a:solidFill>
                  <a:srgbClr val="002060"/>
                </a:solidFill>
              </a:rPr>
              <a:t>Examples:</a:t>
            </a:r>
          </a:p>
          <a:p>
            <a:pPr defTabSz="457200"/>
            <a:endParaRPr lang="en-US" dirty="0">
              <a:solidFill>
                <a:srgbClr val="002060"/>
              </a:solidFill>
            </a:endParaRPr>
          </a:p>
          <a:p>
            <a:pPr defTabSz="457200"/>
            <a:r>
              <a:rPr lang="en-US" dirty="0">
                <a:solidFill>
                  <a:srgbClr val="002060"/>
                </a:solidFill>
              </a:rPr>
              <a:t>LIB-MUS-ARNOLD</a:t>
            </a:r>
          </a:p>
          <a:p>
            <a:pPr defTabSz="457200"/>
            <a:endParaRPr lang="en-US" dirty="0">
              <a:solidFill>
                <a:srgbClr val="002060"/>
              </a:solidFill>
            </a:endParaRPr>
          </a:p>
          <a:p>
            <a:pPr defTabSz="457200"/>
            <a:r>
              <a:rPr lang="en-US" dirty="0">
                <a:solidFill>
                  <a:srgbClr val="002060"/>
                </a:solidFill>
              </a:rPr>
              <a:t>LIB-MORR-PETERSON</a:t>
            </a:r>
          </a:p>
          <a:p>
            <a:pPr defTabSz="457200"/>
            <a:endParaRPr lang="en-US" dirty="0">
              <a:solidFill>
                <a:srgbClr val="002060"/>
              </a:solidFill>
            </a:endParaRPr>
          </a:p>
          <a:p>
            <a:pPr defTabSz="457200"/>
            <a:r>
              <a:rPr lang="en-US" dirty="0">
                <a:solidFill>
                  <a:srgbClr val="002060"/>
                </a:solidFill>
              </a:rPr>
              <a:t>LIB-ANTH-LEE</a:t>
            </a:r>
          </a:p>
        </p:txBody>
      </p:sp>
      <p:sp>
        <p:nvSpPr>
          <p:cNvPr id="6" name="TextBox 5"/>
          <p:cNvSpPr txBox="1"/>
          <p:nvPr/>
        </p:nvSpPr>
        <p:spPr>
          <a:xfrm>
            <a:off x="2270922" y="6111944"/>
            <a:ext cx="1899144" cy="461665"/>
          </a:xfrm>
          <a:prstGeom prst="rect">
            <a:avLst/>
          </a:prstGeom>
          <a:solidFill>
            <a:srgbClr val="003262"/>
          </a:solidFill>
        </p:spPr>
        <p:txBody>
          <a:bodyPr wrap="square" rtlCol="0">
            <a:spAutoFit/>
          </a:bodyPr>
          <a:lstStyle/>
          <a:p>
            <a:r>
              <a:rPr lang="en-US" sz="1200" i="1" dirty="0" smtClean="0">
                <a:solidFill>
                  <a:schemeClr val="bg1"/>
                </a:solidFill>
              </a:rPr>
              <a:t>Library Administrative Services </a:t>
            </a:r>
            <a:r>
              <a:rPr lang="en-US" sz="1200" dirty="0" smtClean="0">
                <a:solidFill>
                  <a:schemeClr val="bg1"/>
                </a:solidFill>
              </a:rPr>
              <a:t>ǀ August 2014 </a:t>
            </a:r>
            <a:endParaRPr lang="en-US" sz="1200" dirty="0">
              <a:solidFill>
                <a:schemeClr val="bg1"/>
              </a:solidFill>
            </a:endParaRPr>
          </a:p>
        </p:txBody>
      </p:sp>
    </p:spTree>
    <p:extLst>
      <p:ext uri="{BB962C8B-B14F-4D97-AF65-F5344CB8AC3E}">
        <p14:creationId xmlns:p14="http://schemas.microsoft.com/office/powerpoint/2010/main" val="3923582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DAD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26640"/>
            <a:ext cx="7871326" cy="1143000"/>
          </a:xfrm>
        </p:spPr>
        <p:txBody>
          <a:bodyPr>
            <a:normAutofit/>
          </a:bodyPr>
          <a:lstStyle/>
          <a:p>
            <a:r>
              <a:rPr lang="en-US" sz="4200" dirty="0" smtClean="0"/>
              <a:t>Hiring Students</a:t>
            </a:r>
            <a:endParaRPr lang="en-US" sz="4200" dirty="0"/>
          </a:p>
        </p:txBody>
      </p:sp>
      <p:sp>
        <p:nvSpPr>
          <p:cNvPr id="3" name="Content Placeholder 2"/>
          <p:cNvSpPr>
            <a:spLocks noGrp="1"/>
          </p:cNvSpPr>
          <p:nvPr>
            <p:ph idx="1"/>
          </p:nvPr>
        </p:nvSpPr>
        <p:spPr>
          <a:xfrm>
            <a:off x="2270922" y="2538415"/>
            <a:ext cx="7018773" cy="2482270"/>
          </a:xfrm>
        </p:spPr>
        <p:txBody>
          <a:bodyPr>
            <a:normAutofit/>
          </a:bodyPr>
          <a:lstStyle/>
          <a:p>
            <a:r>
              <a:rPr lang="en-US" dirty="0" smtClean="0"/>
              <a:t>NEW Library </a:t>
            </a:r>
            <a:r>
              <a:rPr lang="en-US" dirty="0"/>
              <a:t>Student Requisition </a:t>
            </a:r>
            <a:r>
              <a:rPr lang="en-US" dirty="0" smtClean="0"/>
              <a:t>Form!</a:t>
            </a:r>
          </a:p>
          <a:p>
            <a:pPr lvl="2">
              <a:buFont typeface="Arial" pitchFamily="34" charset="0"/>
              <a:buChar char="•"/>
            </a:pPr>
            <a:r>
              <a:rPr lang="en-US" sz="1800" dirty="0" smtClean="0"/>
              <a:t>Login with your </a:t>
            </a:r>
            <a:r>
              <a:rPr lang="en-US" sz="1800" dirty="0" err="1" smtClean="0"/>
              <a:t>CalNet</a:t>
            </a:r>
            <a:r>
              <a:rPr lang="en-US" sz="1800" dirty="0" smtClean="0"/>
              <a:t> ID</a:t>
            </a:r>
          </a:p>
          <a:p>
            <a:pPr lvl="2"/>
            <a:r>
              <a:rPr lang="en-US" dirty="0" smtClean="0"/>
              <a:t>Submit to HR</a:t>
            </a:r>
          </a:p>
          <a:p>
            <a:pPr lvl="2"/>
            <a:r>
              <a:rPr lang="en-US" sz="1800" dirty="0" smtClean="0"/>
              <a:t>Job posted online!</a:t>
            </a:r>
            <a:endParaRPr lang="en-US" sz="180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3739" y="1819450"/>
            <a:ext cx="2700351" cy="392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70922" y="6111944"/>
            <a:ext cx="1899144" cy="461665"/>
          </a:xfrm>
          <a:prstGeom prst="rect">
            <a:avLst/>
          </a:prstGeom>
          <a:solidFill>
            <a:srgbClr val="003262"/>
          </a:solidFill>
        </p:spPr>
        <p:txBody>
          <a:bodyPr wrap="square" rtlCol="0">
            <a:spAutoFit/>
          </a:bodyPr>
          <a:lstStyle/>
          <a:p>
            <a:r>
              <a:rPr lang="en-US" sz="1200" i="1" dirty="0" smtClean="0">
                <a:solidFill>
                  <a:schemeClr val="bg1"/>
                </a:solidFill>
              </a:rPr>
              <a:t>Library Administrative Services </a:t>
            </a:r>
            <a:r>
              <a:rPr lang="en-US" sz="1200" dirty="0" smtClean="0">
                <a:solidFill>
                  <a:schemeClr val="bg1"/>
                </a:solidFill>
              </a:rPr>
              <a:t>ǀ August 2014 </a:t>
            </a:r>
            <a:endParaRPr lang="en-US" sz="1200" dirty="0">
              <a:solidFill>
                <a:schemeClr val="bg1"/>
              </a:solidFill>
            </a:endParaRPr>
          </a:p>
        </p:txBody>
      </p:sp>
    </p:spTree>
    <p:extLst>
      <p:ext uri="{BB962C8B-B14F-4D97-AF65-F5344CB8AC3E}">
        <p14:creationId xmlns:p14="http://schemas.microsoft.com/office/powerpoint/2010/main" val="7256077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661F"/>
        </a:solidFill>
        <a:effectLst/>
      </p:bgPr>
    </p:bg>
    <p:spTree>
      <p:nvGrpSpPr>
        <p:cNvPr id="1" name=""/>
        <p:cNvGrpSpPr/>
        <p:nvPr/>
      </p:nvGrpSpPr>
      <p:grpSpPr>
        <a:xfrm>
          <a:off x="0" y="0"/>
          <a:ext cx="0" cy="0"/>
          <a:chOff x="0" y="0"/>
          <a:chExt cx="0" cy="0"/>
        </a:xfrm>
      </p:grpSpPr>
      <p:pic>
        <p:nvPicPr>
          <p:cNvPr id="1027" name="Picture 3" descr="C:\Users\dtruppi.CAMPUS\AppData\Local\Microsoft\Windows\Temporary Internet Files\Content.IE5\G6BBY1V8\MP90042239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7363" y="-1"/>
            <a:ext cx="3646903" cy="54676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solidFill>
                  <a:srgbClr val="003262"/>
                </a:solidFill>
              </a:rPr>
              <a:t>State Regulations &amp;</a:t>
            </a:r>
            <a:br>
              <a:rPr lang="en-US" dirty="0" smtClean="0">
                <a:solidFill>
                  <a:srgbClr val="003262"/>
                </a:solidFill>
              </a:rPr>
            </a:br>
            <a:r>
              <a:rPr lang="en-US" dirty="0">
                <a:solidFill>
                  <a:srgbClr val="003262"/>
                </a:solidFill>
              </a:rPr>
              <a:t> </a:t>
            </a:r>
            <a:r>
              <a:rPr lang="en-US" dirty="0" smtClean="0">
                <a:solidFill>
                  <a:srgbClr val="003262"/>
                </a:solidFill>
              </a:rPr>
              <a:t>                      Work Time</a:t>
            </a:r>
            <a:endParaRPr lang="en-US" dirty="0">
              <a:solidFill>
                <a:srgbClr val="003262"/>
              </a:solidFill>
            </a:endParaRPr>
          </a:p>
        </p:txBody>
      </p:sp>
      <p:sp>
        <p:nvSpPr>
          <p:cNvPr id="4" name="Content Placeholder 3"/>
          <p:cNvSpPr>
            <a:spLocks noGrp="1"/>
          </p:cNvSpPr>
          <p:nvPr>
            <p:ph idx="1"/>
          </p:nvPr>
        </p:nvSpPr>
        <p:spPr>
          <a:xfrm>
            <a:off x="457200" y="2318919"/>
            <a:ext cx="5090163" cy="3148765"/>
          </a:xfrm>
        </p:spPr>
        <p:txBody>
          <a:bodyPr>
            <a:normAutofit fontScale="85000" lnSpcReduction="10000"/>
          </a:bodyPr>
          <a:lstStyle/>
          <a:p>
            <a:r>
              <a:rPr lang="en-US" dirty="0" smtClean="0">
                <a:solidFill>
                  <a:schemeClr val="bg1"/>
                </a:solidFill>
                <a:latin typeface="Myriad Pro" pitchFamily="34" charset="0"/>
              </a:rPr>
              <a:t>After three </a:t>
            </a:r>
            <a:r>
              <a:rPr lang="en-US" dirty="0">
                <a:solidFill>
                  <a:schemeClr val="bg1"/>
                </a:solidFill>
                <a:latin typeface="Myriad Pro" pitchFamily="34" charset="0"/>
              </a:rPr>
              <a:t>hours </a:t>
            </a:r>
            <a:r>
              <a:rPr lang="en-US" dirty="0" smtClean="0">
                <a:solidFill>
                  <a:schemeClr val="bg1"/>
                </a:solidFill>
                <a:latin typeface="Myriad Pro" pitchFamily="34" charset="0"/>
              </a:rPr>
              <a:t>worked, a student is </a:t>
            </a:r>
            <a:r>
              <a:rPr lang="en-US" dirty="0">
                <a:solidFill>
                  <a:schemeClr val="bg1"/>
                </a:solidFill>
                <a:latin typeface="Myriad Pro" pitchFamily="34" charset="0"/>
              </a:rPr>
              <a:t>eligible for a 15 minute </a:t>
            </a:r>
            <a:r>
              <a:rPr lang="en-US" dirty="0" smtClean="0">
                <a:solidFill>
                  <a:schemeClr val="bg1"/>
                </a:solidFill>
                <a:latin typeface="Myriad Pro" pitchFamily="34" charset="0"/>
              </a:rPr>
              <a:t>break at department’s discretion. </a:t>
            </a:r>
            <a:r>
              <a:rPr lang="en-US" dirty="0">
                <a:solidFill>
                  <a:schemeClr val="bg1"/>
                </a:solidFill>
                <a:latin typeface="Myriad Pro" pitchFamily="34" charset="0"/>
              </a:rPr>
              <a:t>Breaks cannot be accumulated or used for other purposes, such as leaving work early or adjusting work schedules. </a:t>
            </a:r>
          </a:p>
          <a:p>
            <a:endParaRPr lang="en-US" dirty="0">
              <a:solidFill>
                <a:schemeClr val="bg1"/>
              </a:solidFill>
              <a:latin typeface="Myriad Pro" pitchFamily="34" charset="0"/>
            </a:endParaRPr>
          </a:p>
          <a:p>
            <a:r>
              <a:rPr lang="en-US" dirty="0" smtClean="0">
                <a:solidFill>
                  <a:schemeClr val="bg1"/>
                </a:solidFill>
                <a:latin typeface="Myriad Pro" pitchFamily="34" charset="0"/>
              </a:rPr>
              <a:t>If a student works </a:t>
            </a:r>
            <a:r>
              <a:rPr lang="en-US" dirty="0">
                <a:solidFill>
                  <a:schemeClr val="bg1"/>
                </a:solidFill>
                <a:latin typeface="Myriad Pro" pitchFamily="34" charset="0"/>
              </a:rPr>
              <a:t>a shift 5.75 hours or longer, </a:t>
            </a:r>
            <a:r>
              <a:rPr lang="en-US" dirty="0" smtClean="0">
                <a:solidFill>
                  <a:schemeClr val="bg1"/>
                </a:solidFill>
                <a:latin typeface="Myriad Pro" pitchFamily="34" charset="0"/>
              </a:rPr>
              <a:t>the student </a:t>
            </a:r>
            <a:r>
              <a:rPr lang="en-US" dirty="0">
                <a:solidFill>
                  <a:schemeClr val="bg1"/>
                </a:solidFill>
                <a:latin typeface="Myriad Pro" pitchFamily="34" charset="0"/>
              </a:rPr>
              <a:t>must clock out for a 30 minute lunch break. If </a:t>
            </a:r>
            <a:r>
              <a:rPr lang="en-US" dirty="0" smtClean="0">
                <a:solidFill>
                  <a:schemeClr val="bg1"/>
                </a:solidFill>
                <a:latin typeface="Myriad Pro" pitchFamily="34" charset="0"/>
              </a:rPr>
              <a:t>the student does </a:t>
            </a:r>
            <a:r>
              <a:rPr lang="en-US" dirty="0">
                <a:solidFill>
                  <a:schemeClr val="bg1"/>
                </a:solidFill>
                <a:latin typeface="Myriad Pro" pitchFamily="34" charset="0"/>
              </a:rPr>
              <a:t>not clock out for lunch, </a:t>
            </a:r>
            <a:r>
              <a:rPr lang="en-US" dirty="0" err="1" smtClean="0">
                <a:solidFill>
                  <a:schemeClr val="bg1"/>
                </a:solidFill>
                <a:latin typeface="Myriad Pro" pitchFamily="34" charset="0"/>
              </a:rPr>
              <a:t>CalTime</a:t>
            </a:r>
            <a:r>
              <a:rPr lang="en-US" dirty="0" smtClean="0">
                <a:solidFill>
                  <a:schemeClr val="bg1"/>
                </a:solidFill>
                <a:latin typeface="Myriad Pro" pitchFamily="34" charset="0"/>
              </a:rPr>
              <a:t> </a:t>
            </a:r>
            <a:r>
              <a:rPr lang="en-US" dirty="0">
                <a:solidFill>
                  <a:schemeClr val="bg1"/>
                </a:solidFill>
                <a:latin typeface="Myriad Pro" pitchFamily="34" charset="0"/>
              </a:rPr>
              <a:t>will </a:t>
            </a:r>
            <a:r>
              <a:rPr lang="en-US" i="1" dirty="0">
                <a:solidFill>
                  <a:schemeClr val="bg1"/>
                </a:solidFill>
                <a:latin typeface="Myriad Pro" pitchFamily="34" charset="0"/>
              </a:rPr>
              <a:t>automatically</a:t>
            </a:r>
            <a:r>
              <a:rPr lang="en-US" dirty="0">
                <a:solidFill>
                  <a:schemeClr val="bg1"/>
                </a:solidFill>
                <a:latin typeface="Myriad Pro" pitchFamily="34" charset="0"/>
              </a:rPr>
              <a:t> deduct this time after 5.75 hours due to state law.</a:t>
            </a:r>
          </a:p>
        </p:txBody>
      </p:sp>
      <p:sp>
        <p:nvSpPr>
          <p:cNvPr id="6" name="Teardrop 5"/>
          <p:cNvSpPr/>
          <p:nvPr/>
        </p:nvSpPr>
        <p:spPr>
          <a:xfrm flipH="1">
            <a:off x="6749882" y="4364824"/>
            <a:ext cx="2444384" cy="2445041"/>
          </a:xfrm>
          <a:prstGeom prst="teardrop">
            <a:avLst/>
          </a:prstGeom>
          <a:solidFill>
            <a:srgbClr val="FDB51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 name="Rectangle 2"/>
          <p:cNvSpPr/>
          <p:nvPr/>
        </p:nvSpPr>
        <p:spPr>
          <a:xfrm>
            <a:off x="6903209" y="4513990"/>
            <a:ext cx="2012315" cy="2031325"/>
          </a:xfrm>
          <a:prstGeom prst="rect">
            <a:avLst/>
          </a:prstGeom>
        </p:spPr>
        <p:txBody>
          <a:bodyPr wrap="square">
            <a:spAutoFit/>
          </a:bodyPr>
          <a:lstStyle/>
          <a:p>
            <a:pPr algn="ctr"/>
            <a:r>
              <a:rPr lang="en-US" dirty="0">
                <a:solidFill>
                  <a:srgbClr val="003262"/>
                </a:solidFill>
                <a:latin typeface="Myriad Pro" pitchFamily="34" charset="0"/>
              </a:rPr>
              <a:t>If student</a:t>
            </a:r>
            <a:r>
              <a:rPr lang="en-US" i="1" dirty="0">
                <a:solidFill>
                  <a:srgbClr val="003262"/>
                </a:solidFill>
                <a:latin typeface="Myriad Pro" pitchFamily="34" charset="0"/>
              </a:rPr>
              <a:t> does </a:t>
            </a:r>
            <a:r>
              <a:rPr lang="en-US" dirty="0">
                <a:solidFill>
                  <a:srgbClr val="003262"/>
                </a:solidFill>
                <a:latin typeface="Myriad Pro" pitchFamily="34" charset="0"/>
              </a:rPr>
              <a:t>work through lunch, the department is legally obligated to pay for time worked.</a:t>
            </a:r>
          </a:p>
        </p:txBody>
      </p:sp>
      <p:sp>
        <p:nvSpPr>
          <p:cNvPr id="7" name="TextBox 6"/>
          <p:cNvSpPr txBox="1"/>
          <p:nvPr/>
        </p:nvSpPr>
        <p:spPr>
          <a:xfrm>
            <a:off x="2270922" y="6111944"/>
            <a:ext cx="1899144" cy="461665"/>
          </a:xfrm>
          <a:prstGeom prst="rect">
            <a:avLst/>
          </a:prstGeom>
          <a:solidFill>
            <a:srgbClr val="003262"/>
          </a:solidFill>
        </p:spPr>
        <p:txBody>
          <a:bodyPr wrap="square" rtlCol="0">
            <a:spAutoFit/>
          </a:bodyPr>
          <a:lstStyle/>
          <a:p>
            <a:r>
              <a:rPr lang="en-US" sz="1200" i="1" dirty="0" smtClean="0">
                <a:solidFill>
                  <a:prstClr val="white"/>
                </a:solidFill>
              </a:rPr>
              <a:t>Library Administrative Services </a:t>
            </a:r>
            <a:r>
              <a:rPr lang="en-US" sz="1200" dirty="0" smtClean="0">
                <a:solidFill>
                  <a:prstClr val="white"/>
                </a:solidFill>
              </a:rPr>
              <a:t>ǀ August 2014 </a:t>
            </a:r>
            <a:endParaRPr lang="en-US" sz="1200" dirty="0">
              <a:solidFill>
                <a:prstClr val="white"/>
              </a:solidFill>
            </a:endParaRPr>
          </a:p>
        </p:txBody>
      </p:sp>
    </p:spTree>
    <p:extLst>
      <p:ext uri="{BB962C8B-B14F-4D97-AF65-F5344CB8AC3E}">
        <p14:creationId xmlns:p14="http://schemas.microsoft.com/office/powerpoint/2010/main" val="112051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661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Shared Appointments </a:t>
            </a:r>
            <a:r>
              <a:rPr lang="en-US" dirty="0" smtClean="0"/>
              <a:t>&amp;</a:t>
            </a:r>
            <a:br>
              <a:rPr lang="en-US" dirty="0" smtClean="0"/>
            </a:br>
            <a:r>
              <a:rPr lang="en-US" dirty="0"/>
              <a:t> </a:t>
            </a:r>
            <a:r>
              <a:rPr lang="en-US" dirty="0" smtClean="0"/>
              <a:t>                                </a:t>
            </a:r>
            <a:r>
              <a:rPr lang="en-US" dirty="0"/>
              <a:t>Overtime</a:t>
            </a:r>
          </a:p>
        </p:txBody>
      </p:sp>
      <p:sp>
        <p:nvSpPr>
          <p:cNvPr id="3" name="Content Placeholder 2"/>
          <p:cNvSpPr>
            <a:spLocks noGrp="1"/>
          </p:cNvSpPr>
          <p:nvPr>
            <p:ph idx="1"/>
          </p:nvPr>
        </p:nvSpPr>
        <p:spPr>
          <a:xfrm>
            <a:off x="457200" y="2318919"/>
            <a:ext cx="7109209" cy="3148765"/>
          </a:xfrm>
        </p:spPr>
        <p:txBody>
          <a:bodyPr>
            <a:normAutofit fontScale="85000" lnSpcReduction="20000"/>
          </a:bodyPr>
          <a:lstStyle/>
          <a:p>
            <a:r>
              <a:rPr lang="en-US" dirty="0" smtClean="0"/>
              <a:t>It’s </a:t>
            </a:r>
            <a:r>
              <a:rPr lang="en-US" dirty="0"/>
              <a:t>the student’s responsibility to inform </a:t>
            </a:r>
            <a:r>
              <a:rPr lang="en-US" dirty="0" smtClean="0"/>
              <a:t>his or her </a:t>
            </a:r>
            <a:r>
              <a:rPr lang="en-US" dirty="0"/>
              <a:t>immediate supervisor if </a:t>
            </a:r>
            <a:r>
              <a:rPr lang="en-US" dirty="0" smtClean="0"/>
              <a:t>the student is </a:t>
            </a:r>
            <a:r>
              <a:rPr lang="en-US" dirty="0"/>
              <a:t>employed </a:t>
            </a:r>
            <a:r>
              <a:rPr lang="en-US" dirty="0" smtClean="0"/>
              <a:t>in </a:t>
            </a:r>
            <a:r>
              <a:rPr lang="en-US" dirty="0"/>
              <a:t>more than one University appointment. </a:t>
            </a:r>
          </a:p>
          <a:p>
            <a:endParaRPr lang="en-US" dirty="0"/>
          </a:p>
          <a:p>
            <a:r>
              <a:rPr lang="en-US" dirty="0"/>
              <a:t>Student </a:t>
            </a:r>
            <a:r>
              <a:rPr lang="en-US" dirty="0" smtClean="0"/>
              <a:t>employees </a:t>
            </a:r>
            <a:r>
              <a:rPr lang="en-US" dirty="0"/>
              <a:t>may be scheduled to work up to a </a:t>
            </a:r>
            <a:r>
              <a:rPr lang="en-US" dirty="0" smtClean="0"/>
              <a:t>maximum </a:t>
            </a:r>
            <a:r>
              <a:rPr lang="en-US" dirty="0"/>
              <a:t>of 49% of the working hours in the month (an average of </a:t>
            </a:r>
            <a:r>
              <a:rPr lang="en-US" dirty="0" smtClean="0"/>
              <a:t>19.50 </a:t>
            </a:r>
            <a:r>
              <a:rPr lang="en-US" dirty="0" err="1" smtClean="0"/>
              <a:t>hrs</a:t>
            </a:r>
            <a:r>
              <a:rPr lang="en-US" dirty="0" smtClean="0"/>
              <a:t> </a:t>
            </a:r>
            <a:r>
              <a:rPr lang="en-US" dirty="0"/>
              <a:t>per week.) If they exceed the 49%, it may generate overtime.*</a:t>
            </a:r>
          </a:p>
          <a:p>
            <a:pPr marL="0" indent="0">
              <a:buNone/>
            </a:pPr>
            <a:endParaRPr lang="en-US" dirty="0" smtClean="0"/>
          </a:p>
          <a:p>
            <a:pPr marL="0" indent="0">
              <a:buNone/>
            </a:pPr>
            <a:r>
              <a:rPr lang="en-US" dirty="0" smtClean="0"/>
              <a:t>*</a:t>
            </a:r>
            <a:r>
              <a:rPr lang="en-US" dirty="0"/>
              <a:t>If you have any questions regarding overtime, you can contact </a:t>
            </a:r>
            <a:r>
              <a:rPr lang="en-US" dirty="0" smtClean="0"/>
              <a:t>Campus Shared Services</a:t>
            </a:r>
            <a:r>
              <a:rPr lang="en-US" dirty="0" smtClean="0"/>
              <a:t> </a:t>
            </a:r>
            <a:r>
              <a:rPr lang="en-US" dirty="0"/>
              <a:t>at </a:t>
            </a:r>
            <a:r>
              <a:rPr lang="en-US" b="1" dirty="0" smtClean="0"/>
              <a:t>berkeley.service-now.com </a:t>
            </a:r>
            <a:r>
              <a:rPr lang="en-US" dirty="0" smtClean="0"/>
              <a:t>and create a ticket.</a:t>
            </a:r>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643" y="2619191"/>
            <a:ext cx="1355681" cy="1336002"/>
          </a:xfrm>
          <a:prstGeom prst="rect">
            <a:avLst/>
          </a:prstGeom>
        </p:spPr>
      </p:pic>
      <p:sp>
        <p:nvSpPr>
          <p:cNvPr id="5" name="TextBox 4"/>
          <p:cNvSpPr txBox="1"/>
          <p:nvPr/>
        </p:nvSpPr>
        <p:spPr>
          <a:xfrm>
            <a:off x="2270922" y="6111944"/>
            <a:ext cx="1899144" cy="461665"/>
          </a:xfrm>
          <a:prstGeom prst="rect">
            <a:avLst/>
          </a:prstGeom>
          <a:solidFill>
            <a:srgbClr val="003262"/>
          </a:solidFill>
        </p:spPr>
        <p:txBody>
          <a:bodyPr wrap="square" rtlCol="0">
            <a:spAutoFit/>
          </a:bodyPr>
          <a:lstStyle/>
          <a:p>
            <a:r>
              <a:rPr lang="en-US" sz="1200" i="1" dirty="0" smtClean="0">
                <a:solidFill>
                  <a:prstClr val="white"/>
                </a:solidFill>
              </a:rPr>
              <a:t>Library Administrative Services </a:t>
            </a:r>
            <a:r>
              <a:rPr lang="en-US" sz="1200" dirty="0" smtClean="0">
                <a:solidFill>
                  <a:prstClr val="white"/>
                </a:solidFill>
              </a:rPr>
              <a:t>ǀ August 2014 </a:t>
            </a:r>
            <a:endParaRPr lang="en-US" sz="1200" dirty="0">
              <a:solidFill>
                <a:prstClr val="white"/>
              </a:solidFill>
            </a:endParaRPr>
          </a:p>
        </p:txBody>
      </p:sp>
    </p:spTree>
    <p:extLst>
      <p:ext uri="{BB962C8B-B14F-4D97-AF65-F5344CB8AC3E}">
        <p14:creationId xmlns:p14="http://schemas.microsoft.com/office/powerpoint/2010/main" val="1811695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661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DCP: </a:t>
            </a:r>
            <a:r>
              <a:rPr lang="en-US" dirty="0" smtClean="0"/>
              <a:t/>
            </a:r>
            <a:br>
              <a:rPr lang="en-US" dirty="0" smtClean="0"/>
            </a:br>
            <a:r>
              <a:rPr lang="en-US" dirty="0" smtClean="0"/>
              <a:t>Defined </a:t>
            </a:r>
            <a:r>
              <a:rPr lang="en-US" dirty="0"/>
              <a:t>Contribution Plan</a:t>
            </a:r>
            <a:br>
              <a:rPr lang="en-US" dirty="0"/>
            </a:br>
            <a:endParaRPr lang="en-US" dirty="0"/>
          </a:p>
        </p:txBody>
      </p:sp>
      <p:sp>
        <p:nvSpPr>
          <p:cNvPr id="3" name="Content Placeholder 2"/>
          <p:cNvSpPr>
            <a:spLocks noGrp="1"/>
          </p:cNvSpPr>
          <p:nvPr>
            <p:ph idx="1"/>
          </p:nvPr>
        </p:nvSpPr>
        <p:spPr>
          <a:xfrm>
            <a:off x="226088" y="1916987"/>
            <a:ext cx="8385349" cy="3760331"/>
          </a:xfrm>
        </p:spPr>
        <p:txBody>
          <a:bodyPr>
            <a:normAutofit fontScale="85000" lnSpcReduction="20000"/>
          </a:bodyPr>
          <a:lstStyle/>
          <a:p>
            <a:r>
              <a:rPr lang="en-US" dirty="0"/>
              <a:t>Students who do not meet exemption criteria will be required to contribute 1.45% of their gross earnings to Medicare and 7.5% of their gross earnings to the Defined Contribution plan (DCP), a tax-deferred University retirement program which is an alternative to OASDI (Social Security). </a:t>
            </a:r>
            <a:endParaRPr lang="en-US" dirty="0" smtClean="0"/>
          </a:p>
          <a:p>
            <a:r>
              <a:rPr lang="en-US" dirty="0" smtClean="0"/>
              <a:t>The </a:t>
            </a:r>
            <a:r>
              <a:rPr lang="en-US" dirty="0"/>
              <a:t>DCP contributions remain the property of the student from whom they are withheld. Contributions are made on a pre-tax basis, which reduces the student’s tax liability </a:t>
            </a:r>
            <a:r>
              <a:rPr lang="en-US" dirty="0" smtClean="0"/>
              <a:t>for </a:t>
            </a:r>
            <a:r>
              <a:rPr lang="en-US" dirty="0"/>
              <a:t>the year in which the contributions are made. Taxes on the contributions and any earnings are deferred until the employee withdraws the money, which can occur upon termination of UC employment. As the DCP is a retirement plan, special rules, such as possible penalties for early withdrawal of accumulations, do apply. </a:t>
            </a:r>
            <a:endParaRPr lang="en-US" dirty="0" smtClean="0"/>
          </a:p>
          <a:p>
            <a:r>
              <a:rPr lang="en-US" dirty="0" smtClean="0"/>
              <a:t>When </a:t>
            </a:r>
            <a:r>
              <a:rPr lang="en-US" dirty="0"/>
              <a:t>students stop working for the University completely, they should contact Fidelity at </a:t>
            </a:r>
            <a:r>
              <a:rPr lang="en-US" dirty="0" smtClean="0"/>
              <a:t>1-800-343-3548 for options regarding distributions and rollovers. </a:t>
            </a:r>
            <a:endParaRPr lang="en-US" dirty="0"/>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9071" r="21269"/>
          <a:stretch/>
        </p:blipFill>
        <p:spPr>
          <a:xfrm>
            <a:off x="7242481" y="5271252"/>
            <a:ext cx="1396721" cy="1672252"/>
          </a:xfrm>
          <a:prstGeom prst="rect">
            <a:avLst/>
          </a:prstGeom>
        </p:spPr>
      </p:pic>
      <p:sp>
        <p:nvSpPr>
          <p:cNvPr id="5" name="TextBox 4"/>
          <p:cNvSpPr txBox="1"/>
          <p:nvPr/>
        </p:nvSpPr>
        <p:spPr>
          <a:xfrm>
            <a:off x="2270922" y="6111944"/>
            <a:ext cx="1899144" cy="461665"/>
          </a:xfrm>
          <a:prstGeom prst="rect">
            <a:avLst/>
          </a:prstGeom>
          <a:solidFill>
            <a:srgbClr val="003262"/>
          </a:solidFill>
        </p:spPr>
        <p:txBody>
          <a:bodyPr wrap="square" rtlCol="0">
            <a:spAutoFit/>
          </a:bodyPr>
          <a:lstStyle/>
          <a:p>
            <a:r>
              <a:rPr lang="en-US" sz="1200" i="1" dirty="0" smtClean="0">
                <a:solidFill>
                  <a:prstClr val="white"/>
                </a:solidFill>
              </a:rPr>
              <a:t>Library Administrative Services </a:t>
            </a:r>
            <a:r>
              <a:rPr lang="en-US" sz="1200" dirty="0" smtClean="0">
                <a:solidFill>
                  <a:prstClr val="white"/>
                </a:solidFill>
              </a:rPr>
              <a:t>ǀ August 2014 </a:t>
            </a:r>
            <a:endParaRPr lang="en-US" sz="1200" dirty="0">
              <a:solidFill>
                <a:prstClr val="white"/>
              </a:solidFill>
            </a:endParaRPr>
          </a:p>
        </p:txBody>
      </p:sp>
    </p:spTree>
    <p:extLst>
      <p:ext uri="{BB962C8B-B14F-4D97-AF65-F5344CB8AC3E}">
        <p14:creationId xmlns:p14="http://schemas.microsoft.com/office/powerpoint/2010/main" val="315908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661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54553"/>
            <a:ext cx="7483642" cy="1234537"/>
          </a:xfrm>
        </p:spPr>
        <p:txBody>
          <a:bodyPr/>
          <a:lstStyle/>
          <a:p>
            <a:r>
              <a:rPr lang="en-US" dirty="0" smtClean="0"/>
              <a:t>Student Separations</a:t>
            </a:r>
            <a:endParaRPr lang="en-US" dirty="0"/>
          </a:p>
        </p:txBody>
      </p:sp>
      <p:sp>
        <p:nvSpPr>
          <p:cNvPr id="4" name="TextBox 3"/>
          <p:cNvSpPr txBox="1"/>
          <p:nvPr/>
        </p:nvSpPr>
        <p:spPr>
          <a:xfrm>
            <a:off x="529438" y="1889090"/>
            <a:ext cx="8020050" cy="3785652"/>
          </a:xfrm>
          <a:prstGeom prst="rect">
            <a:avLst/>
          </a:prstGeom>
          <a:noFill/>
        </p:spPr>
        <p:txBody>
          <a:bodyPr wrap="square" rtlCol="0">
            <a:spAutoFit/>
          </a:bodyPr>
          <a:lstStyle/>
          <a:p>
            <a:pPr marL="342900" indent="-342900">
              <a:buFont typeface="Arial" pitchFamily="34" charset="0"/>
              <a:buChar char="•"/>
            </a:pPr>
            <a:r>
              <a:rPr lang="en-US" sz="2000" dirty="0" smtClean="0">
                <a:solidFill>
                  <a:prstClr val="black"/>
                </a:solidFill>
                <a:latin typeface="Myriad Pro" pitchFamily="34" charset="0"/>
              </a:rPr>
              <a:t>When a separation request is submitted, the student’s file is passed from HR to </a:t>
            </a:r>
            <a:r>
              <a:rPr lang="en-US" sz="2000" dirty="0" smtClean="0">
                <a:solidFill>
                  <a:prstClr val="black"/>
                </a:solidFill>
                <a:latin typeface="Myriad Pro" pitchFamily="34" charset="0"/>
              </a:rPr>
              <a:t>Campus Shared Services. Payment for any unpaid hours will be ordered on </a:t>
            </a:r>
            <a:r>
              <a:rPr lang="en-US" sz="2000" dirty="0" smtClean="0">
                <a:solidFill>
                  <a:prstClr val="black"/>
                </a:solidFill>
                <a:latin typeface="Myriad Pro" pitchFamily="34" charset="0"/>
              </a:rPr>
              <a:t>the next available pay cycle</a:t>
            </a:r>
            <a:r>
              <a:rPr lang="en-US" sz="2000" dirty="0" smtClean="0">
                <a:solidFill>
                  <a:prstClr val="black"/>
                </a:solidFill>
                <a:latin typeface="Myriad Pro" pitchFamily="34" charset="0"/>
              </a:rPr>
              <a:t>. </a:t>
            </a:r>
            <a:r>
              <a:rPr lang="en-US" sz="2000" dirty="0" smtClean="0">
                <a:solidFill>
                  <a:prstClr val="black"/>
                </a:solidFill>
                <a:latin typeface="Myriad Pro" pitchFamily="34" charset="0"/>
              </a:rPr>
              <a:t>For this reason, it is important to approve the separating students’ timecards promptly so that they will receive their final pay check as soon as possible. </a:t>
            </a:r>
          </a:p>
          <a:p>
            <a:pPr marL="342900" indent="-342900">
              <a:buFont typeface="Arial" pitchFamily="34" charset="0"/>
              <a:buChar char="•"/>
            </a:pPr>
            <a:endParaRPr lang="en-US" sz="2000" dirty="0" smtClean="0">
              <a:solidFill>
                <a:prstClr val="black"/>
              </a:solidFill>
              <a:latin typeface="Myriad Pro" pitchFamily="34" charset="0"/>
            </a:endParaRPr>
          </a:p>
          <a:p>
            <a:pPr marL="342900" indent="-342900">
              <a:buFont typeface="Arial" pitchFamily="34" charset="0"/>
              <a:buChar char="•"/>
            </a:pPr>
            <a:r>
              <a:rPr lang="en-US" sz="2000" dirty="0" smtClean="0">
                <a:solidFill>
                  <a:prstClr val="black"/>
                </a:solidFill>
                <a:latin typeface="Myriad Pro" pitchFamily="34" charset="0"/>
              </a:rPr>
              <a:t>Students </a:t>
            </a:r>
            <a:r>
              <a:rPr lang="en-US" sz="2000" dirty="0">
                <a:solidFill>
                  <a:prstClr val="black"/>
                </a:solidFill>
                <a:latin typeface="Myriad Pro" pitchFamily="34" charset="0"/>
              </a:rPr>
              <a:t>will automatically receive their final payment as </a:t>
            </a:r>
            <a:r>
              <a:rPr lang="en-US" sz="2000" dirty="0" smtClean="0">
                <a:solidFill>
                  <a:prstClr val="black"/>
                </a:solidFill>
                <a:latin typeface="Myriad Pro" pitchFamily="34" charset="0"/>
              </a:rPr>
              <a:t>a direct </a:t>
            </a:r>
            <a:r>
              <a:rPr lang="en-US" sz="2000" dirty="0">
                <a:solidFill>
                  <a:prstClr val="black"/>
                </a:solidFill>
                <a:latin typeface="Myriad Pro" pitchFamily="34" charset="0"/>
              </a:rPr>
              <a:t>deposit. </a:t>
            </a:r>
          </a:p>
          <a:p>
            <a:pPr marL="342900" indent="-342900">
              <a:buFont typeface="Arial" pitchFamily="34" charset="0"/>
              <a:buChar char="•"/>
            </a:pPr>
            <a:endParaRPr lang="en-US" sz="2000" dirty="0">
              <a:solidFill>
                <a:prstClr val="black"/>
              </a:solidFill>
              <a:latin typeface="Myriad Pro" pitchFamily="34" charset="0"/>
            </a:endParaRPr>
          </a:p>
          <a:p>
            <a:pPr marL="342900" indent="-342900">
              <a:buFont typeface="Arial" pitchFamily="34" charset="0"/>
              <a:buChar char="•"/>
            </a:pPr>
            <a:r>
              <a:rPr lang="en-US" sz="2000" dirty="0" smtClean="0">
                <a:solidFill>
                  <a:prstClr val="black"/>
                </a:solidFill>
                <a:latin typeface="Myriad Pro" pitchFamily="34" charset="0"/>
              </a:rPr>
              <a:t>ID </a:t>
            </a:r>
            <a:r>
              <a:rPr lang="en-US" sz="2000" dirty="0">
                <a:solidFill>
                  <a:prstClr val="black"/>
                </a:solidFill>
                <a:latin typeface="Myriad Pro" pitchFamily="34" charset="0"/>
              </a:rPr>
              <a:t>‘S’s and separation time</a:t>
            </a:r>
          </a:p>
          <a:p>
            <a:pPr marL="342900" indent="-342900">
              <a:buFont typeface="Arial" pitchFamily="34" charset="0"/>
              <a:buChar char="•"/>
            </a:pPr>
            <a:endParaRPr lang="en-US" sz="2000" dirty="0">
              <a:solidFill>
                <a:prstClr val="black"/>
              </a:solidFill>
              <a:latin typeface="Myriad Pro" pitchFamily="34" charset="0"/>
            </a:endParaRPr>
          </a:p>
          <a:p>
            <a:pPr marL="342900" indent="-342900">
              <a:buFont typeface="Arial" pitchFamily="34" charset="0"/>
              <a:buChar char="•"/>
            </a:pPr>
            <a:endParaRPr lang="en-US" sz="2000" dirty="0">
              <a:solidFill>
                <a:prstClr val="black"/>
              </a:solidFill>
              <a:latin typeface="Myriad Pro" pitchFamily="34" charset="0"/>
            </a:endParaRPr>
          </a:p>
        </p:txBody>
      </p:sp>
      <p:sp>
        <p:nvSpPr>
          <p:cNvPr id="7" name="TextBox 6"/>
          <p:cNvSpPr txBox="1"/>
          <p:nvPr/>
        </p:nvSpPr>
        <p:spPr>
          <a:xfrm>
            <a:off x="2270922" y="6111944"/>
            <a:ext cx="1899144" cy="461665"/>
          </a:xfrm>
          <a:prstGeom prst="rect">
            <a:avLst/>
          </a:prstGeom>
          <a:solidFill>
            <a:srgbClr val="003262"/>
          </a:solidFill>
        </p:spPr>
        <p:txBody>
          <a:bodyPr wrap="square" rtlCol="0">
            <a:spAutoFit/>
          </a:bodyPr>
          <a:lstStyle/>
          <a:p>
            <a:r>
              <a:rPr lang="en-US" sz="1200" i="1" dirty="0" smtClean="0">
                <a:solidFill>
                  <a:prstClr val="white"/>
                </a:solidFill>
              </a:rPr>
              <a:t>Library Administrative Services </a:t>
            </a:r>
            <a:r>
              <a:rPr lang="en-US" sz="1200" dirty="0" smtClean="0">
                <a:solidFill>
                  <a:prstClr val="white"/>
                </a:solidFill>
              </a:rPr>
              <a:t>ǀ August 2014 </a:t>
            </a:r>
            <a:endParaRPr lang="en-US" sz="1200" dirty="0">
              <a:solidFill>
                <a:prstClr val="white"/>
              </a:solidFill>
            </a:endParaRPr>
          </a:p>
        </p:txBody>
      </p:sp>
    </p:spTree>
    <p:extLst>
      <p:ext uri="{BB962C8B-B14F-4D97-AF65-F5344CB8AC3E}">
        <p14:creationId xmlns:p14="http://schemas.microsoft.com/office/powerpoint/2010/main" val="66403323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erkeley_Brights_Tessellations">
  <a:themeElements>
    <a:clrScheme name="Berkeley heritage">
      <a:dk1>
        <a:srgbClr val="FDB515"/>
      </a:dk1>
      <a:lt1>
        <a:sysClr val="window" lastClr="FFFFFF"/>
      </a:lt1>
      <a:dk2>
        <a:srgbClr val="003262"/>
      </a:dk2>
      <a:lt2>
        <a:srgbClr val="C2B9A7"/>
      </a:lt2>
      <a:accent1>
        <a:srgbClr val="FDB500"/>
      </a:accent1>
      <a:accent2>
        <a:srgbClr val="D8661F"/>
      </a:accent2>
      <a:accent3>
        <a:srgbClr val="B9D3B6"/>
      </a:accent3>
      <a:accent4>
        <a:srgbClr val="584F29"/>
      </a:accent4>
      <a:accent5>
        <a:srgbClr val="00B2A5"/>
      </a:accent5>
      <a:accent6>
        <a:srgbClr val="F79646"/>
      </a:accent6>
      <a:hlink>
        <a:srgbClr val="00B0DA"/>
      </a:hlink>
      <a:folHlink>
        <a:srgbClr val="EE1F6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2633</TotalTime>
  <Words>1064</Words>
  <Application>Microsoft Office PowerPoint</Application>
  <PresentationFormat>On-screen Show (4:3)</PresentationFormat>
  <Paragraphs>185</Paragraphs>
  <Slides>22</Slides>
  <Notes>22</Notes>
  <HiddenSlides>0</HiddenSlides>
  <MMClips>0</MMClips>
  <ScaleCrop>false</ScaleCrop>
  <HeadingPairs>
    <vt:vector size="4" baseType="variant">
      <vt:variant>
        <vt:lpstr>Theme</vt:lpstr>
      </vt:variant>
      <vt:variant>
        <vt:i4>7</vt:i4>
      </vt:variant>
      <vt:variant>
        <vt:lpstr>Slide Titles</vt:lpstr>
      </vt:variant>
      <vt:variant>
        <vt:i4>22</vt:i4>
      </vt:variant>
    </vt:vector>
  </HeadingPairs>
  <TitlesOfParts>
    <vt:vector size="29" baseType="lpstr">
      <vt:lpstr>Custom Design</vt:lpstr>
      <vt:lpstr>Berkeley_Brights_Tessellations</vt:lpstr>
      <vt:lpstr>1_Custom Design</vt:lpstr>
      <vt:lpstr>2_Custom Design</vt:lpstr>
      <vt:lpstr>3_Custom Design</vt:lpstr>
      <vt:lpstr>4_Custom Design</vt:lpstr>
      <vt:lpstr>5_Custom Design</vt:lpstr>
      <vt:lpstr> Student Supervisors</vt:lpstr>
      <vt:lpstr>PowerPoint Presentation</vt:lpstr>
      <vt:lpstr>Affinity Groups</vt:lpstr>
      <vt:lpstr>Friendly Names</vt:lpstr>
      <vt:lpstr>Hiring Students</vt:lpstr>
      <vt:lpstr>State Regulations &amp;                        Work Time</vt:lpstr>
      <vt:lpstr>Shared Appointments &amp;                                  Overtime</vt:lpstr>
      <vt:lpstr>DCP:  Defined Contribution Plan </vt:lpstr>
      <vt:lpstr>Student Separations</vt:lpstr>
      <vt:lpstr>Work-Study</vt:lpstr>
      <vt:lpstr>Work-Study Report</vt:lpstr>
      <vt:lpstr>Work-Study</vt:lpstr>
      <vt:lpstr>Managing Timecards</vt:lpstr>
      <vt:lpstr>Pay Period Close</vt:lpstr>
      <vt:lpstr>Missing Punches</vt:lpstr>
      <vt:lpstr>PowerPoint Presentation</vt:lpstr>
      <vt:lpstr>Transfers</vt:lpstr>
      <vt:lpstr>Transferring </vt:lpstr>
      <vt:lpstr>Sorting by Manager</vt:lpstr>
      <vt:lpstr>PowerPoint Presentation</vt:lpstr>
      <vt:lpstr>PowerPoint Presentation</vt:lpstr>
      <vt:lpstr>Questions?</vt:lpstr>
    </vt:vector>
  </TitlesOfParts>
  <Company>UC Berkeley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Frasier</dc:creator>
  <cp:lastModifiedBy>Windows</cp:lastModifiedBy>
  <cp:revision>133</cp:revision>
  <cp:lastPrinted>2014-08-26T15:17:17Z</cp:lastPrinted>
  <dcterms:created xsi:type="dcterms:W3CDTF">2013-01-15T19:08:57Z</dcterms:created>
  <dcterms:modified xsi:type="dcterms:W3CDTF">2016-10-21T18:10:41Z</dcterms:modified>
</cp:coreProperties>
</file>